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9062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TRƯỜNG MẦM NON HOA SỮA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TÌM HIỂU MỘT SỐ PTGT ĐƯỜNG HÀNG KHÔNG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</a:rPr>
              <a:t> 3-4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Bùi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Hoa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2048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  <a:r>
              <a:rPr lang="en-US" b="1" smtClean="0">
                <a:solidFill>
                  <a:srgbClr val="FF0000"/>
                </a:solidFill>
              </a:rPr>
              <a:t>2024 </a:t>
            </a:r>
            <a:r>
              <a:rPr lang="en-US" b="1" smtClean="0">
                <a:solidFill>
                  <a:srgbClr val="FF0000"/>
                </a:solidFill>
              </a:rPr>
              <a:t>- </a:t>
            </a:r>
            <a:r>
              <a:rPr lang="en-US" b="1" smtClean="0">
                <a:solidFill>
                  <a:srgbClr val="FF0000"/>
                </a:solidFill>
              </a:rPr>
              <a:t>2025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rial" pitchFamily="34" charset="0"/>
              </a:rPr>
              <a:t>MÁY BAY DÂN DỤNG</a:t>
            </a:r>
            <a:endParaRPr lang="en-US" sz="60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KHINH KHÍ CẦU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TÀU VŨ TRỤ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</Words>
  <Application>Microsoft Office PowerPoint</Application>
  <PresentationFormat>On-screen Show (4:3)</PresentationFormat>
  <Paragraphs>14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ALY NGUYEN</cp:lastModifiedBy>
  <cp:revision>8</cp:revision>
  <dcterms:created xsi:type="dcterms:W3CDTF">2016-04-06T13:56:36Z</dcterms:created>
  <dcterms:modified xsi:type="dcterms:W3CDTF">2025-03-12T08:26:41Z</dcterms:modified>
</cp:coreProperties>
</file>