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66" r:id="rId2"/>
    <p:sldId id="267" r:id="rId3"/>
    <p:sldId id="282" r:id="rId4"/>
    <p:sldId id="259" r:id="rId5"/>
    <p:sldId id="260" r:id="rId6"/>
    <p:sldId id="269" r:id="rId7"/>
    <p:sldId id="272" r:id="rId8"/>
    <p:sldId id="273" r:id="rId9"/>
    <p:sldId id="271" r:id="rId10"/>
    <p:sldId id="276" r:id="rId11"/>
    <p:sldId id="277" r:id="rId12"/>
    <p:sldId id="280" r:id="rId13"/>
    <p:sldId id="270" r:id="rId14"/>
    <p:sldId id="281" r:id="rId15"/>
    <p:sldId id="275" r:id="rId16"/>
    <p:sldId id="268" r:id="rId17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25" autoAdjust="0"/>
    <p:restoredTop sz="68539" autoAdjust="0"/>
  </p:normalViewPr>
  <p:slideViewPr>
    <p:cSldViewPr snapToGrid="0">
      <p:cViewPr varScale="1">
        <p:scale>
          <a:sx n="59" d="100"/>
          <a:sy n="59" d="100"/>
        </p:scale>
        <p:origin x="14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EC7F6D-6A2E-4946-B3B4-85F658A6F6B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24CFB7-7AFF-4582-970A-52AD65F2BC26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9691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5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73003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70201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10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622280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24CFB7-7AFF-4582-970A-52AD65F2BC26}" type="slidenum">
              <a:rPr lang="vi-VN" smtClean="0"/>
              <a:t>11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45194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D92197-7627-1CCE-6055-A327881CF2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4FBF6C-C75F-385F-EE8F-0EBE9F2C710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67162A-B4C1-FEA7-1715-9FA511E43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CE1612-EC55-0EB8-948D-E9F8F6FFBC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B242A5-E472-57EC-9609-95E640B955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40955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580E1F-144A-234F-29CC-93F21AA2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B01D40-2940-FA78-298B-8E0053A58A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F0DA71-0EB2-3047-47F1-5E0703A8F7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FED45E-507E-2FA0-E245-CD621AD621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C4B186-D29E-1BD1-478D-8BF1D1A66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01973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9BCCED6-187B-BABA-8B46-1AFE4B27AA3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ABB59C0-5FAE-6E96-C8FE-D5E851783A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B3CA3D-4EF0-C0F0-77A9-1CC116749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AD1822-CA2C-A3E7-6A3B-BC1451AA3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8317A7-44B1-2451-0214-2E0CD159A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187663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79D611-DC7B-6DBA-7924-0DE6ED435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C3200-266D-7127-3283-B37C4ABF1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AB2317-07D0-222E-A09D-8EF638699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AC7429-F1BD-1FD7-DC45-6CA9A0675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6E9907-145E-5FC6-E147-97157535F4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803769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F57003-CB7D-D1C6-200F-835DF8667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71B834-9A54-47B0-859E-692C179386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768FE2-6B08-DFE6-47D6-AC8199AA8A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E4D45D-13AA-92AA-26ED-289AAD901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50323-E114-40F2-B224-40F2AB76C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18503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B4429-600A-6FD1-8FD6-2CE7F75437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5CC34B-BE4D-E269-8E2E-BB99CD4D071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BD9EF5F-7AE7-D5EC-4F2F-E5EC7782A2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074A4-2D34-F3AF-3A63-804B29707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0E60C0-10DC-8110-2BCE-E7A197322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37C85E-A3AF-863A-811E-74D9BF683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045497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11D2B-174D-FE58-48C6-1D553DA053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A9B13C-9A47-6A32-489E-FB75C427D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B61746D-A166-F89C-B2FB-AC03136FF91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6C3062B-498E-B4A6-F3C6-C2B0EBF1D1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6A78923-F0A9-678E-7C56-7A81F28026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638C9B-4377-9ACE-B7A1-925CB6E04A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9FC071-FA5E-6D32-41EC-D736B9226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16EFB9-84E2-C4F3-1969-1248A575A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283947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A2EAB-818E-9743-4487-207D942D3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43BE418-BB51-F98A-16A7-264DC9B87A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885BE9-FADB-4EC6-E8E0-9B7F0B29D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788A17D-8FEA-DF1C-F1BF-BB7CB18D4A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805335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545D592-B36A-DCB1-66D5-2ECB80551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BC3F1B6-4F04-3A7C-A14E-FEC5CF92A6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0791CE-FE29-B0DB-A1E2-458218761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1909294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B6E46C-216F-AD89-9AB1-01B4EB000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2F76A7-3308-ACCC-A04F-B9D079145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7352A1-E802-4454-2431-B28C2C11A8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F182C41-31D3-0C49-433F-98748C43C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40A92C-737B-12D7-CE45-01BC1D20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71A67D3-B3A5-8A57-5CBA-D2E2400BD2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49139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699C0C-87EF-F1E4-46AA-20A09072E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519EE21-3C0C-D108-8B49-C9844EE9B2E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D3BAF2B-5C15-30C9-D0A2-04D1E4CF70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A379A-E280-F124-1530-4D1418E810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8CD8CC-DEB9-DB71-C622-E76A42224D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EB9FEB-B5C0-4848-C5C3-7B702E375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14872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2F70F4-8EB5-23D6-A12B-847ECBF5B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0B0762-8A3D-8F6D-84F6-7E6AD9CC80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56D0BD-9F29-A9A9-6295-89C87C8354F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CFE7BE-D6EF-41D8-BE14-1A2D3873077B}" type="datetimeFigureOut">
              <a:rPr lang="vi-VN" smtClean="0"/>
              <a:t>12/03/2025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DAE98-756D-3B37-F9BE-82FD05C2B8C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4D8B9D-C32B-A764-3D5C-023FEB9253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FC7671-7690-428B-8B40-D56ABE5AF994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78421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7E915F-94A5-1661-1E2D-DDC1910A0B92}"/>
              </a:ext>
            </a:extLst>
          </p:cNvPr>
          <p:cNvSpPr txBox="1"/>
          <p:nvPr/>
        </p:nvSpPr>
        <p:spPr>
          <a:xfrm>
            <a:off x="1698810" y="1000723"/>
            <a:ext cx="8794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UBND </a:t>
            </a:r>
            <a:r>
              <a:rPr kumimoji="0" lang="en-US" sz="32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QUẬN LONG BIÊN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baseline="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MẦM NON HOA SỮA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D05554F-C866-94FD-EB97-7FF4FC5191F2}"/>
              </a:ext>
            </a:extLst>
          </p:cNvPr>
          <p:cNvSpPr txBox="1"/>
          <p:nvPr/>
        </p:nvSpPr>
        <p:spPr>
          <a:xfrm>
            <a:off x="3770320" y="4276041"/>
            <a:ext cx="53509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40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MGB 3-4 </a:t>
            </a: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vi-VN" sz="40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7FEE4AA-AD69-7910-9440-6B463A9E9224}"/>
              </a:ext>
            </a:extLst>
          </p:cNvPr>
          <p:cNvSpPr txBox="1"/>
          <p:nvPr/>
        </p:nvSpPr>
        <p:spPr>
          <a:xfrm>
            <a:off x="2355851" y="2484489"/>
            <a:ext cx="79812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LÀM QUEN VỚI TOÁN</a:t>
            </a:r>
            <a:endParaRPr lang="vi-VN" sz="3200" b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815A35B-3E88-9363-9D6C-E9EFB8472906}"/>
              </a:ext>
            </a:extLst>
          </p:cNvPr>
          <p:cNvSpPr txBox="1"/>
          <p:nvPr/>
        </p:nvSpPr>
        <p:spPr>
          <a:xfrm>
            <a:off x="1698810" y="3373788"/>
            <a:ext cx="94939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4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i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đêm</a:t>
            </a:r>
            <a:r>
              <a:rPr lang="en-US" sz="4000" b="1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sz="4000" b="1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901024" y="5254981"/>
            <a:ext cx="46512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GV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3057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F01D674-299C-6982-8B93-554020FA6C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096000" cy="281940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35831DA-3ADE-E93B-2B7B-F8C8CC4E9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96000" cy="2819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3D5B41D-A0CC-2062-069D-554030E6FE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27400"/>
            <a:ext cx="6096000" cy="3200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711C4A3-B978-BE03-0472-10336CF3E65C}"/>
              </a:ext>
            </a:extLst>
          </p:cNvPr>
          <p:cNvSpPr txBox="1"/>
          <p:nvPr/>
        </p:nvSpPr>
        <p:spPr>
          <a:xfrm>
            <a:off x="2108200" y="2819400"/>
            <a:ext cx="218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D95A6F-14CE-A13C-B945-B794F2BFB39A}"/>
              </a:ext>
            </a:extLst>
          </p:cNvPr>
          <p:cNvSpPr txBox="1"/>
          <p:nvPr/>
        </p:nvSpPr>
        <p:spPr>
          <a:xfrm>
            <a:off x="8420100" y="2803435"/>
            <a:ext cx="17653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B02450-0514-0059-B7D4-591AA76C5CC5}"/>
              </a:ext>
            </a:extLst>
          </p:cNvPr>
          <p:cNvSpPr txBox="1"/>
          <p:nvPr/>
        </p:nvSpPr>
        <p:spPr>
          <a:xfrm>
            <a:off x="2501900" y="6489700"/>
            <a:ext cx="1498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887C44D-947A-8D3A-CB85-DE573A77E8EA}"/>
              </a:ext>
            </a:extLst>
          </p:cNvPr>
          <p:cNvSpPr txBox="1"/>
          <p:nvPr/>
        </p:nvSpPr>
        <p:spPr>
          <a:xfrm>
            <a:off x="8280400" y="6489700"/>
            <a:ext cx="1905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64B002-5231-B290-A4F0-778F55C9B36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3327400"/>
            <a:ext cx="6096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844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CD32BC72-D868-2EEF-60FD-364876763571}"/>
              </a:ext>
            </a:extLst>
          </p:cNvPr>
          <p:cNvSpPr txBox="1"/>
          <p:nvPr/>
        </p:nvSpPr>
        <p:spPr>
          <a:xfrm>
            <a:off x="1739899" y="3004225"/>
            <a:ext cx="2120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BED6B55-00D2-99FB-92FB-F5843A2A7B82}"/>
              </a:ext>
            </a:extLst>
          </p:cNvPr>
          <p:cNvSpPr txBox="1"/>
          <p:nvPr/>
        </p:nvSpPr>
        <p:spPr>
          <a:xfrm>
            <a:off x="8331202" y="2998550"/>
            <a:ext cx="18796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64B11F-0EEB-9306-C529-B8F4B02F7297}"/>
              </a:ext>
            </a:extLst>
          </p:cNvPr>
          <p:cNvSpPr txBox="1"/>
          <p:nvPr/>
        </p:nvSpPr>
        <p:spPr>
          <a:xfrm>
            <a:off x="2120900" y="6386394"/>
            <a:ext cx="1651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D155A68-0BEC-7319-83D4-631998BC125F}"/>
              </a:ext>
            </a:extLst>
          </p:cNvPr>
          <p:cNvSpPr txBox="1"/>
          <p:nvPr/>
        </p:nvSpPr>
        <p:spPr>
          <a:xfrm>
            <a:off x="8763000" y="6426200"/>
            <a:ext cx="1447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20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448127C-F836-7DD7-6087-ABA7FEC9DAE7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765"/>
            <a:ext cx="6095999" cy="3024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392BFAD-0876-047B-691E-F9ADF40370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796" y="3424237"/>
            <a:ext cx="6159796" cy="298508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53A0C2D-2272-D7A1-4B98-487EF6D044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-31690"/>
            <a:ext cx="6096000" cy="307874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A58A135-EC31-27E3-A57B-C12D00D9ECF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8" y="3398660"/>
            <a:ext cx="6095998" cy="3024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3944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11878F-1937-B965-343B-60B5E615B1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3662B3A-0742-6124-E737-1C617039D169}"/>
              </a:ext>
            </a:extLst>
          </p:cNvPr>
          <p:cNvSpPr txBox="1"/>
          <p:nvPr/>
        </p:nvSpPr>
        <p:spPr>
          <a:xfrm>
            <a:off x="1917700" y="1358900"/>
            <a:ext cx="835660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học giáo dục: </a:t>
            </a:r>
            <a:r>
              <a:rPr lang="en-US" sz="3200">
                <a:solidFill>
                  <a:srgbClr val="00B05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 qua bài học này các con đã biết được ban ngày có các buổi sáng, trưa, chiều còn ban đêm có buổi tối. Đồng thời các con biết 1 ngày trôi qua rất nhanh, các con phải biết yêu quý, quý trọng thời gian, chúng mình phải chăm ngoan học giỏi, nghe lời ông bà bố mẹ nhé. </a:t>
            </a:r>
            <a:r>
              <a:rPr lang="en-US" sz="320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vi-VN" sz="32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471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671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F1FA061-FB71-F113-153A-86788391CD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4CA776-2953-FCED-C749-8FE39DCFCAF5}"/>
              </a:ext>
            </a:extLst>
          </p:cNvPr>
          <p:cNvSpPr txBox="1"/>
          <p:nvPr/>
        </p:nvSpPr>
        <p:spPr>
          <a:xfrm>
            <a:off x="809897" y="1201783"/>
            <a:ext cx="706700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Cách chơi như sau: Trên mỗi bảng cô đã có bức tranh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trời”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ngày, </a:t>
            </a:r>
            <a:r>
              <a:rPr lang="en-US" sz="2800" i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“Mặt trăng”</a:t>
            </a:r>
            <a:r>
              <a:rPr lang="en-US" sz="280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tượng trưng cho ban đêm. Nhiệm vụ của 2 đội chơi là thi đua xem đội nào lấy lotô hình ảnh hoạt động của đội mình gắn lên bảng. Thời gian chơi được tính bằng 1 đoạn nhạc, Khi nhạc kết thúc đội nào lấy được nhiều hình ảnh nhất thì đội đó sẽ dành chiến thắng. </a:t>
            </a:r>
            <a:endParaRPr lang="vi-VN" sz="280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1816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377244" y="1966862"/>
            <a:ext cx="9437512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 chơi: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“Thi xem đội nào nhanh”.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6" name="Những Bản Nhạc Không Lời Vui Nhộn Dành Cho Bé Yêu (online-audio-converter.com) 00_00_04-00_01_05">
            <a:hlinkClick r:id="" action="ppaction://media"/>
            <a:extLst>
              <a:ext uri="{FF2B5EF4-FFF2-40B4-BE49-F238E27FC236}">
                <a16:creationId xmlns:a16="http://schemas.microsoft.com/office/drawing/2014/main" id="{67AD0778-1495-FF5C-F542-767BAA422A2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52318" y="58137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663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610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5C87FC-45C5-388E-80D3-818D22743B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0B006BBC-5C1A-AF6C-5688-223FA0E79B20}"/>
              </a:ext>
            </a:extLst>
          </p:cNvPr>
          <p:cNvSpPr txBox="1"/>
          <p:nvPr/>
        </p:nvSpPr>
        <p:spPr>
          <a:xfrm>
            <a:off x="1802010" y="1933973"/>
            <a:ext cx="84659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Giờ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99771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433688" y="2734506"/>
            <a:ext cx="962942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</a:t>
            </a:r>
            <a:r>
              <a:rPr lang="en-US" sz="6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ài hát:</a:t>
            </a:r>
            <a:r>
              <a:rPr kumimoji="0" lang="en-US" sz="6600" b="1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“Vui đến trường’’</a:t>
            </a:r>
            <a:endParaRPr kumimoji="0" lang="vi-VN" sz="66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8660484596022163998 (online-audio-converter.com)">
            <a:hlinkClick r:id="" action="ppaction://media"/>
            <a:extLst>
              <a:ext uri="{FF2B5EF4-FFF2-40B4-BE49-F238E27FC236}">
                <a16:creationId xmlns:a16="http://schemas.microsoft.com/office/drawing/2014/main" id="{57081341-6979-00FD-A3F6-0A5D856B79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61036" y="582612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6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0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F7B8B4A-C0FE-F92B-A3E7-F7C739305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B757D8-0A1A-3366-54E4-B1CD21011970}"/>
              </a:ext>
            </a:extLst>
          </p:cNvPr>
          <p:cNvSpPr txBox="1"/>
          <p:nvPr/>
        </p:nvSpPr>
        <p:spPr>
          <a:xfrm>
            <a:off x="4728756" y="4245428"/>
            <a:ext cx="389273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Đàm Thoại</a:t>
            </a:r>
            <a:endParaRPr lang="vi-VN" sz="6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023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2780031">
            <a:hlinkClick r:id="" action="ppaction://media"/>
            <a:extLst>
              <a:ext uri="{FF2B5EF4-FFF2-40B4-BE49-F238E27FC236}">
                <a16:creationId xmlns:a16="http://schemas.microsoft.com/office/drawing/2014/main" id="{2F34C63A-1FF8-E914-9719-8A867CD5429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087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4799573265409">
            <a:hlinkClick r:id="" action="ppaction://media"/>
            <a:extLst>
              <a:ext uri="{FF2B5EF4-FFF2-40B4-BE49-F238E27FC236}">
                <a16:creationId xmlns:a16="http://schemas.microsoft.com/office/drawing/2014/main" id="{FA7F0EB6-5934-8671-0A1B-22E958458D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60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74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EA54E0D-4F98-25AB-776A-3F40743EB8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2E681123-84D8-7ACB-4E71-C72CC6050537}"/>
              </a:ext>
            </a:extLst>
          </p:cNvPr>
          <p:cNvSpPr/>
          <p:nvPr/>
        </p:nvSpPr>
        <p:spPr>
          <a:xfrm rot="219298">
            <a:off x="121238" y="372367"/>
            <a:ext cx="11882761" cy="6277389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BD4116-A8F3-E884-AD96-E8D917B102E5}"/>
              </a:ext>
            </a:extLst>
          </p:cNvPr>
          <p:cNvSpPr txBox="1"/>
          <p:nvPr/>
        </p:nvSpPr>
        <p:spPr>
          <a:xfrm>
            <a:off x="1603022" y="2632906"/>
            <a:ext cx="94375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“Thi xem ai nhanh”</a:t>
            </a:r>
            <a:endParaRPr kumimoji="0" lang="vi-VN" sz="5400" b="1" i="1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6811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EBEC828A-3373-3D0A-C55E-9BE2F486DFB7}"/>
              </a:ext>
            </a:extLst>
          </p:cNvPr>
          <p:cNvSpPr txBox="1"/>
          <p:nvPr/>
        </p:nvSpPr>
        <p:spPr>
          <a:xfrm>
            <a:off x="5676900" y="6210299"/>
            <a:ext cx="21844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A270EB6-6F7E-5431-11AA-71BD0DF703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30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70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8AD6FAF-2909-0FD7-4623-1198B76B11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01"/>
            <a:ext cx="12192000" cy="627516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A0C6669-96CA-A616-7C5F-FE15D6382748}"/>
              </a:ext>
            </a:extLst>
          </p:cNvPr>
          <p:cNvSpPr txBox="1"/>
          <p:nvPr/>
        </p:nvSpPr>
        <p:spPr>
          <a:xfrm>
            <a:off x="5549900" y="6211669"/>
            <a:ext cx="2006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ngày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0000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8F425FD-CCE9-6A97-97FB-0CCB71EDC6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21166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25EF69-73E0-94C8-47EF-DA342AB0BD2F}"/>
              </a:ext>
            </a:extLst>
          </p:cNvPr>
          <p:cNvSpPr txBox="1"/>
          <p:nvPr/>
        </p:nvSpPr>
        <p:spPr>
          <a:xfrm>
            <a:off x="5715000" y="6211669"/>
            <a:ext cx="20701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đêm</a:t>
            </a:r>
            <a:endParaRPr lang="vi-VN" sz="36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14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232</TotalTime>
  <Words>275</Words>
  <Application>Microsoft Office PowerPoint</Application>
  <PresentationFormat>Widescreen</PresentationFormat>
  <Paragraphs>33</Paragraphs>
  <Slides>16</Slides>
  <Notes>4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10</dc:creator>
  <cp:lastModifiedBy>ALY NGUYEN</cp:lastModifiedBy>
  <cp:revision>18</cp:revision>
  <dcterms:created xsi:type="dcterms:W3CDTF">2023-10-19T17:12:48Z</dcterms:created>
  <dcterms:modified xsi:type="dcterms:W3CDTF">2025-03-12T08:24:30Z</dcterms:modified>
</cp:coreProperties>
</file>