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83" r:id="rId2"/>
    <p:sldId id="343" r:id="rId3"/>
    <p:sldId id="312" r:id="rId4"/>
    <p:sldId id="344" r:id="rId5"/>
    <p:sldId id="335" r:id="rId6"/>
  </p:sldIdLst>
  <p:sldSz cx="12192000" cy="6858000"/>
  <p:notesSz cx="6858000" cy="9144000"/>
  <p:embeddedFontLst>
    <p:embeddedFont>
      <p:font typeface="Calibri Light" panose="020F0302020204030204" pitchFamily="34" charset="0"/>
      <p:regular r:id="rId8"/>
      <p:italic r:id="rId9"/>
    </p:embeddedFont>
    <p:embeddedFont>
      <p:font typeface="Circle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36BA4-71F6-45F4-919D-9435DD28B28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C3DF6-07BC-48F5-B913-511392D6C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4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3D27-E43A-45FB-B267-200D00134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30236-724A-4C29-ACD4-C3BF56315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AC300-4F2F-4B16-9614-255610A5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B3B64-AEE0-4595-9CC3-7ADA6292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95DA0-6564-444F-ACFC-6D9EABCE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62B6-1C35-4543-B1F0-D95469E49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BBC0A8-B209-47C9-84E3-24C6A15CD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44276-09CB-41D7-9E0F-E7CBCC43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D71F3-6773-4742-AB35-ECBB210D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831C6-2C91-42CC-9372-7B2CA6AA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7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28411D-85D1-4F55-A8DC-38A0C2894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8E1A3-2869-4541-BAF7-00B717572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5DCA2-8C62-4DC5-9E17-E84A3A34F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C424E-F909-434E-ACD3-439DD17DD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DBDB2-CE52-4C1F-B64B-B4CAD966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18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797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3AC93-64E5-4EAC-83BB-70743363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264E6-51D8-439B-A2C0-8DF9320EF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6F509-BEA6-4E43-8C28-8AD76E3C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40D7E-688C-4669-9218-2AD67DF2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C9F22-BCBE-43DB-ADC6-2408ECFC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8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233F-9E43-4AE3-8FC6-28ADCBBC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D1C12-5B2E-4D3E-91D1-6BF9AF8DE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6F9AB-0670-4101-BA9D-110B8596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EF35C-01EA-49C8-99C0-F93E5488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80326-9AA1-4DC3-9D68-8150030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9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F2A6-1816-43D9-A083-821DBC83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E63FC-99F3-4285-88E4-6E9536EA3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F77BB-669D-4CCA-BA0C-7680167C8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1D27D-AB2C-464E-93C9-7D9F1F2F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366EB-6D0C-47FA-B439-FEE9FB96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0B95C-AA68-4FAF-86E8-E4B3C571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0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9BE1-0E8D-434B-9E74-494AE18AA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093A8-AF6C-44EE-A533-0A4766797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14E58-4479-41AE-A568-C72D3E4C3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EC8F36-B96C-4711-BB32-7EF8BDBEA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006425-A497-4B6E-AB55-244102C21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9221DB-161C-4E76-9FC4-F9272EAB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34A3A-3CC5-4B6F-A8E1-68F102AD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E8F009-329E-44C2-9000-904CB194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E2206-AF60-4F60-8DC7-BCAA515C1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16CA2A-B583-4680-9A42-75EBE5D45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CE622-37BE-42C8-89A1-74EDE5B9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772DB-5FDC-4EC1-931D-43DAB2AA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0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4C99D0-9BC7-42A1-88D3-141FE0639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CFB4FA-1816-4437-B5FF-34493607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97FD2-9EE4-4EE6-8DD5-CBE92EAB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8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1A55B-ACEA-4194-A0ED-351D4A03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4923E-AF0F-4DE9-852C-5DC61EC90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DCB50-2B3B-4B2C-8BF2-8F126FA16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EB447-3F5A-42A0-80F5-53AE219AC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A1080-0136-417A-9334-359AE9F0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6EFC0-F676-4C91-9A1F-1A3A7466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6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E55E-F928-4B41-ACAE-D63941C60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BB1785-DEF1-46F8-8AEF-CB5DF8508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4F244-FF9D-472A-9B10-27A8246F9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BA492-568D-453B-9EBC-D824E33C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4732D-89D4-42E3-ADB1-B09852D8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029C6-529F-4426-8715-8865737D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3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5E08FD-7C80-4366-9B1A-79B2046FB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794D5-EF14-4C7F-8737-B7197D6F4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4AF0-E92B-49DF-BD9C-89F907175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F8A67-5525-4FD6-8264-6969C8FB2EF6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24941-DD9D-459E-925D-1DB3F454C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B8B7F-4521-414B-8714-232D4FD56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3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3352955" y="304800"/>
            <a:ext cx="5841656" cy="646327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dirty="0" err="1" smtClean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dirty="0" smtClean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QUẬN</a:t>
            </a:r>
            <a:r>
              <a:rPr lang="en-US" dirty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dirty="0" err="1" smtClean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dirty="0">
              <a:solidFill>
                <a:srgbClr val="34229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b="1" dirty="0">
              <a:solidFill>
                <a:srgbClr val="34229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266147"/>
            <a:ext cx="9144000" cy="95410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ÂM NHẠC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4200" y="3505201"/>
            <a:ext cx="7543799" cy="280076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: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defRPr/>
            </a:pP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MGB 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6917" y="6267747"/>
            <a:ext cx="37631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2024-2025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5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9" y="-7653118"/>
            <a:ext cx="12192000" cy="145111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9377" y="1322606"/>
            <a:ext cx="9979269" cy="132343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8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3008" y="460836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 smtClean="0">
                <a:solidFill>
                  <a:srgbClr val="FF0000"/>
                </a:solidFill>
                <a:latin typeface="Circle" panose="020B0703020102020204" pitchFamily="34" charset="0"/>
                <a:cs typeface="Times New Roman" pitchFamily="18" charset="0"/>
              </a:rPr>
              <a:t>PHẦN </a:t>
            </a:r>
            <a:r>
              <a:rPr lang="en-US" sz="5000" b="1" dirty="0" smtClean="0">
                <a:solidFill>
                  <a:srgbClr val="FF0000"/>
                </a:solidFill>
                <a:latin typeface="Circle" panose="020B0703020102020204" pitchFamily="34" charset="0"/>
                <a:cs typeface="Times New Roman" pitchFamily="18" charset="0"/>
              </a:rPr>
              <a:t>1</a:t>
            </a:r>
            <a:endParaRPr lang="en-US" sz="5000" b="1" dirty="0">
              <a:solidFill>
                <a:srgbClr val="FF0000"/>
              </a:solidFill>
              <a:latin typeface="Circle" panose="020B0703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5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54295" y="0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 smtClean="0">
                <a:latin typeface="Circle" panose="020B0703020102020204" pitchFamily="34" charset="0"/>
                <a:cs typeface="Times New Roman" pitchFamily="18" charset="0"/>
              </a:rPr>
              <a:t>PHẦN 2: </a:t>
            </a:r>
            <a:r>
              <a:rPr lang="en-US" sz="5000" b="1" dirty="0" err="1" smtClean="0">
                <a:latin typeface="Circle" panose="020B0703020102020204" pitchFamily="34" charset="0"/>
                <a:cs typeface="Times New Roman" pitchFamily="18" charset="0"/>
              </a:rPr>
              <a:t>Nghe</a:t>
            </a:r>
            <a:r>
              <a:rPr lang="en-US" sz="5000" b="1" dirty="0" smtClean="0">
                <a:latin typeface="Circle" panose="020B0703020102020204" pitchFamily="34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Circle" panose="020B0703020102020204" pitchFamily="34" charset="0"/>
                <a:cs typeface="Times New Roman" pitchFamily="18" charset="0"/>
              </a:rPr>
              <a:t>hát</a:t>
            </a:r>
            <a:r>
              <a:rPr lang="en-US" sz="5000" b="1" dirty="0" smtClean="0">
                <a:latin typeface="Circle" panose="020B0703020102020204" pitchFamily="34" charset="0"/>
                <a:cs typeface="Times New Roman" pitchFamily="18" charset="0"/>
              </a:rPr>
              <a:t> </a:t>
            </a:r>
            <a:endParaRPr lang="en-US" sz="5000" b="1" dirty="0">
              <a:latin typeface="Circle" panose="020B0703020102020204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3826"/>
            <a:ext cx="12192000" cy="61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517"/>
            <a:ext cx="12192000" cy="6361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4295" y="0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smtClean="0">
                <a:latin typeface="Circle" panose="020B0703020102020204" pitchFamily="34" charset="0"/>
                <a:cs typeface="Times New Roman" pitchFamily="18" charset="0"/>
              </a:rPr>
              <a:t>PHẦN 3</a:t>
            </a:r>
            <a:endParaRPr lang="en-US" sz="5000" b="1" dirty="0">
              <a:latin typeface="Circle" panose="020B0703020102020204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951" y="562687"/>
            <a:ext cx="10181062" cy="1015659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62" b="89764" l="9763" r="982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1719" y="2086176"/>
            <a:ext cx="9669880" cy="562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6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Chất Liệu Guitar Không Khí đơn Giản Chất Liệu Ghi Chú âm Nhạc Hình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-1"/>
            <a:ext cx="15405650" cy="78320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0068" y="2349559"/>
            <a:ext cx="12192001" cy="165173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Chúc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các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con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nhiều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sức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khỏe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chăm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ngoan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học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giỏi</a:t>
            </a:r>
            <a:endParaRPr kumimoji="0" lang="en-US" sz="5100" b="1" i="0" u="none" strike="noStrike" kern="0" cap="none" spc="0" normalizeH="0" baseline="0" noProof="0" dirty="0">
              <a:ln w="31550" cmpd="sng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578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77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Times New Roman</vt:lpstr>
      <vt:lpstr>Arial</vt:lpstr>
      <vt:lpstr>Calibri Light</vt:lpstr>
      <vt:lpstr>Circle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ALY NGUYEN</cp:lastModifiedBy>
  <cp:revision>82</cp:revision>
  <dcterms:created xsi:type="dcterms:W3CDTF">2021-03-24T15:37:49Z</dcterms:created>
  <dcterms:modified xsi:type="dcterms:W3CDTF">2025-03-12T05:20:27Z</dcterms:modified>
</cp:coreProperties>
</file>