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66" r:id="rId4"/>
    <p:sldId id="256" r:id="rId5"/>
    <p:sldId id="264" r:id="rId6"/>
    <p:sldId id="26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7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NGÔN NGỮ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</a:t>
            </a:r>
            <a:r>
              <a:rPr lang="en-US" sz="2800" b="1" dirty="0" err="1" smtClean="0">
                <a:solidFill>
                  <a:srgbClr val="006600"/>
                </a:solidFill>
              </a:rPr>
              <a:t>Thơ</a:t>
            </a:r>
            <a:r>
              <a:rPr lang="en-US" sz="2800" b="1" dirty="0" smtClean="0">
                <a:solidFill>
                  <a:srgbClr val="006600"/>
                </a:solidFill>
              </a:rPr>
              <a:t> : </a:t>
            </a:r>
            <a:r>
              <a:rPr lang="en-US" sz="2800" b="1" dirty="0" err="1" smtClean="0">
                <a:solidFill>
                  <a:srgbClr val="006600"/>
                </a:solidFill>
              </a:rPr>
              <a:t>Quả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thị</a:t>
            </a:r>
            <a:endParaRPr lang="en-US" sz="28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   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r>
              <a:rPr lang="en-US" sz="3200" b="1" dirty="0" smtClean="0">
                <a:solidFill>
                  <a:srgbClr val="006600"/>
                </a:solidFill>
              </a:rPr>
              <a:t> c3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290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hơ-cho-bé--thơ-thiếu-nhi--thơ-mầm-non--giáo-dục-trẻ-em--booki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752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59</Words>
  <Application>Microsoft Office PowerPoint</Application>
  <PresentationFormat>On-screen Show (4:3)</PresentationFormat>
  <Paragraphs>8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1_Office Theme</vt:lpstr>
      <vt:lpstr>PHÒNG GIÁO DỤC VÀ ĐÀO TẠO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84</cp:revision>
  <dcterms:created xsi:type="dcterms:W3CDTF">2018-10-09T01:27:08Z</dcterms:created>
  <dcterms:modified xsi:type="dcterms:W3CDTF">2025-02-13T06:29:39Z</dcterms:modified>
</cp:coreProperties>
</file>