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av"/><Relationship Id="rId7" Type="http://schemas.openxmlformats.org/officeDocument/2006/relationships/image" Target="../media/image6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7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3600" y="3048000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2184" y="1524000"/>
            <a:ext cx="317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        UBND </a:t>
            </a:r>
            <a:r>
              <a:rPr lang="en-US" b="1" dirty="0" smtClean="0"/>
              <a:t>QUẬN LONG BIÊN </a:t>
            </a:r>
          </a:p>
          <a:p>
            <a:r>
              <a:rPr lang="en-US" b="1" dirty="0" smtClean="0"/>
              <a:t>TRƯỜNG MẦM NON HOA SỮA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576</Words>
  <Application>Microsoft Office PowerPoint</Application>
  <PresentationFormat>On-screen Show (4:3)</PresentationFormat>
  <Paragraphs>110</Paragraphs>
  <Slides>23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C3HS</cp:lastModifiedBy>
  <cp:revision>19</cp:revision>
  <dcterms:created xsi:type="dcterms:W3CDTF">2021-11-13T12:47:57Z</dcterms:created>
  <dcterms:modified xsi:type="dcterms:W3CDTF">2025-01-07T06:25:37Z</dcterms:modified>
</cp:coreProperties>
</file>