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305" r:id="rId4"/>
    <p:sldId id="292" r:id="rId5"/>
    <p:sldId id="303" r:id="rId6"/>
    <p:sldId id="283" r:id="rId7"/>
    <p:sldId id="293" r:id="rId8"/>
    <p:sldId id="320" r:id="rId9"/>
    <p:sldId id="297" r:id="rId10"/>
    <p:sldId id="298" r:id="rId11"/>
    <p:sldId id="299" r:id="rId12"/>
    <p:sldId id="31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3" d="100"/>
          <a:sy n="63" d="100"/>
        </p:scale>
        <p:origin x="1396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6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7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514601"/>
            <a:ext cx="668654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4777380"/>
            <a:ext cx="668654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308489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4529541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91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0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58750"/>
            <a:ext cx="668654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530129"/>
            <a:ext cx="668654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2133600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2126222"/>
            <a:ext cx="3235398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7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5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8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53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46088"/>
            <a:ext cx="26288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446089"/>
            <a:ext cx="38862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598613"/>
            <a:ext cx="26288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2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800600"/>
            <a:ext cx="668655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634965"/>
            <a:ext cx="668655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367338"/>
            <a:ext cx="668655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18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09600"/>
            <a:ext cx="668654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05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3505200"/>
            <a:ext cx="5652416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4354046"/>
            <a:ext cx="668654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1781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244140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752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438401"/>
            <a:ext cx="668655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14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609600"/>
            <a:ext cx="629544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0739" y="64800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90530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276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627407"/>
            <a:ext cx="668654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4343400"/>
            <a:ext cx="66865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5181600"/>
            <a:ext cx="668655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91172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983088"/>
            <a:ext cx="584825" cy="365125"/>
          </a:xfrm>
        </p:spPr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59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446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627406"/>
            <a:ext cx="16557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627406"/>
            <a:ext cx="485775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714376"/>
            <a:ext cx="1191395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0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9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3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1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94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73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68FED-2F6A-4597-8E9E-42B9B80AAA2A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0897C-0FC5-4048-860D-44A106EC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13863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786"/>
            <a:ext cx="1767506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2133600"/>
            <a:ext cx="668655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0E7B8-4587-4EFD-94D8-CA4C0E5F0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787783"/>
            <a:ext cx="584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95C63F-3CB1-44AB-B409-1AC8186B45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294" y="0"/>
            <a:ext cx="121739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0676" y="2362200"/>
            <a:ext cx="6172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LĨNH VỰC : 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11676" y="30480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Chủ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  <a:r>
              <a:rPr lang="en-US" sz="3000" b="1" dirty="0" err="1">
                <a:solidFill>
                  <a:srgbClr val="FF0000"/>
                </a:solidFill>
              </a:rPr>
              <a:t>Thế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Giới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Động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Vật</a:t>
            </a:r>
            <a:endParaRPr lang="en-US" sz="3000" b="1" dirty="0">
              <a:solidFill>
                <a:srgbClr val="FF0000"/>
              </a:solidFill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Đề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Tài</a:t>
            </a:r>
            <a:r>
              <a:rPr lang="en-US" sz="3000" b="1" dirty="0">
                <a:solidFill>
                  <a:srgbClr val="FF0000"/>
                </a:solidFill>
              </a:rPr>
              <a:t>:  CON CÁ, CON TÔM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</a:rPr>
              <a:t>GV</a:t>
            </a:r>
            <a:r>
              <a:rPr lang="en-US" sz="3000" b="1">
                <a:solidFill>
                  <a:srgbClr val="FF0000"/>
                </a:solidFill>
              </a:rPr>
              <a:t>: </a:t>
            </a:r>
            <a:r>
              <a:rPr lang="en-US" sz="3000" b="1" smtClean="0">
                <a:solidFill>
                  <a:srgbClr val="FF0000"/>
                </a:solidFill>
              </a:rPr>
              <a:t>Lê Thị Vân Anh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6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95400" y="22098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9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39C53-DACF-453C-BEC6-F6720951C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17EA34-91F6-41DC-B4B9-7DF35C56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80AF186-0374-4AD2-AC8B-8481C995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>
            <a:normAutofit/>
          </a:bodyPr>
          <a:lstStyle/>
          <a:p>
            <a:r>
              <a:rPr lang="vi-VN" sz="6800" b="1" dirty="0">
                <a:solidFill>
                  <a:srgbClr val="FF0000"/>
                </a:solidFill>
              </a:rPr>
              <a:t>QUAN SÁT CON CÁ</a:t>
            </a:r>
            <a:endParaRPr lang="en-US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236640"/>
            <a:ext cx="7543800" cy="6384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513115" y="2832784"/>
            <a:ext cx="576943" cy="769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75657" y="3166212"/>
            <a:ext cx="489858" cy="672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48542" y="2617918"/>
            <a:ext cx="478972" cy="14949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45329" y="278623"/>
            <a:ext cx="2939144" cy="23392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48542" y="4329701"/>
            <a:ext cx="1200948" cy="1351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67737" y="4395692"/>
            <a:ext cx="1592834" cy="19905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840183" y="4149188"/>
            <a:ext cx="963387" cy="14134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1586" y="1448270"/>
            <a:ext cx="2266151" cy="19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966859" y="1122363"/>
            <a:ext cx="2090057" cy="47414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8211" t="16526" b="17776"/>
          <a:stretch/>
        </p:blipFill>
        <p:spPr>
          <a:xfrm>
            <a:off x="7075716" y="1311048"/>
            <a:ext cx="1643743" cy="419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11C78-EF00-4004-9301-582F60A3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52600"/>
            <a:ext cx="8229600" cy="23622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SỐNG</a:t>
            </a:r>
            <a:b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 THỨC ĂN CỦA CÁ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36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0"/>
            <a:ext cx="44958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482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6482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3352800"/>
            <a:ext cx="4495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en 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323622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C067FB-93C3-B00F-F66C-183861D3A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84" y="191743"/>
            <a:ext cx="7846232" cy="647451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FB91F-9312-7419-CF82-A356E3612C6F}"/>
              </a:ext>
            </a:extLst>
          </p:cNvPr>
          <p:cNvCxnSpPr>
            <a:cxnSpLocks/>
          </p:cNvCxnSpPr>
          <p:nvPr/>
        </p:nvCxnSpPr>
        <p:spPr>
          <a:xfrm>
            <a:off x="2438400" y="191743"/>
            <a:ext cx="609600" cy="875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E33C0-4390-2B95-C7DD-F7D2EC97D585}"/>
              </a:ext>
            </a:extLst>
          </p:cNvPr>
          <p:cNvCxnSpPr/>
          <p:nvPr/>
        </p:nvCxnSpPr>
        <p:spPr>
          <a:xfrm>
            <a:off x="381000" y="4267200"/>
            <a:ext cx="121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899A76-2EAD-C012-221F-77CF60789E11}"/>
              </a:ext>
            </a:extLst>
          </p:cNvPr>
          <p:cNvCxnSpPr>
            <a:cxnSpLocks/>
          </p:cNvCxnSpPr>
          <p:nvPr/>
        </p:nvCxnSpPr>
        <p:spPr>
          <a:xfrm flipH="1" flipV="1">
            <a:off x="3351248" y="3428998"/>
            <a:ext cx="1220752" cy="7691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414C39D-7AF5-1857-0075-C88DB4A80ED9}"/>
              </a:ext>
            </a:extLst>
          </p:cNvPr>
          <p:cNvSpPr/>
          <p:nvPr/>
        </p:nvSpPr>
        <p:spPr>
          <a:xfrm rot="2183085">
            <a:off x="5183263" y="2794418"/>
            <a:ext cx="2363405" cy="7786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19207F-DF1D-A0DF-9813-11CC5FBAE3B3}"/>
              </a:ext>
            </a:extLst>
          </p:cNvPr>
          <p:cNvCxnSpPr/>
          <p:nvPr/>
        </p:nvCxnSpPr>
        <p:spPr>
          <a:xfrm flipV="1">
            <a:off x="228600" y="838200"/>
            <a:ext cx="1143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F75D9C9-DE84-F799-D4AF-903B257930EA}"/>
              </a:ext>
            </a:extLst>
          </p:cNvPr>
          <p:cNvSpPr/>
          <p:nvPr/>
        </p:nvSpPr>
        <p:spPr>
          <a:xfrm>
            <a:off x="7315200" y="3428998"/>
            <a:ext cx="1447800" cy="1600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6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3048000"/>
            <a:ext cx="26193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0"/>
            <a:ext cx="295246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3073688"/>
            <a:ext cx="2929223" cy="378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Bếp Của Cá - Cơm, Mì &amp; Nui Xào - Shop Online ở Quận Gò Vấp, TP. HCM |  Foody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43" y="0"/>
            <a:ext cx="2817161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ách nấu cháo tôm thơm ngon đơn giản tại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66" y="3048000"/>
            <a:ext cx="32839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0E1DC3-69DC-4570-9F18-3649403EFBBD}"/>
              </a:ext>
            </a:extLst>
          </p:cNvPr>
          <p:cNvSpPr/>
          <p:nvPr/>
        </p:nvSpPr>
        <p:spPr>
          <a:xfrm>
            <a:off x="-136811" y="381000"/>
            <a:ext cx="3278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+mj-cs"/>
              </a:rPr>
              <a:t>LỢI ÍCH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986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057400"/>
            <a:ext cx="5638800" cy="12954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570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1029</TotalTime>
  <Words>50</Words>
  <Application>Microsoft Office PowerPoint</Application>
  <PresentationFormat>On-screen Show (4:3)</PresentationFormat>
  <Paragraphs>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Tahoma</vt:lpstr>
      <vt:lpstr>Times New Roman</vt:lpstr>
      <vt:lpstr>Wingdings 3</vt:lpstr>
      <vt:lpstr>Office Theme</vt:lpstr>
      <vt:lpstr>Wisp</vt:lpstr>
      <vt:lpstr>PowerPoint Presentation</vt:lpstr>
      <vt:lpstr>QUAN SÁT CON CÁ</vt:lpstr>
      <vt:lpstr>PowerPoint Presentation</vt:lpstr>
      <vt:lpstr>MÔI TRƯỜNG SỐNG VÀ THỨC ĂN CỦA CÁ</vt:lpstr>
      <vt:lpstr>PowerPoint Presentation</vt:lpstr>
      <vt:lpstr>PowerPoint Presentation</vt:lpstr>
      <vt:lpstr>PowerPoint Presentation</vt:lpstr>
      <vt:lpstr>PowerPoint Presentation</vt:lpstr>
      <vt:lpstr>Trò chơi: Bé yêu trổ tài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87</cp:revision>
  <dcterms:created xsi:type="dcterms:W3CDTF">2023-02-26T22:16:48Z</dcterms:created>
  <dcterms:modified xsi:type="dcterms:W3CDTF">2025-03-01T06:39:22Z</dcterms:modified>
</cp:coreProperties>
</file>