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5" r:id="rId4"/>
    <p:sldId id="274" r:id="rId5"/>
    <p:sldId id="276" r:id="rId6"/>
    <p:sldId id="270" r:id="rId7"/>
    <p:sldId id="269" r:id="rId8"/>
    <p:sldId id="259" r:id="rId9"/>
    <p:sldId id="260" r:id="rId10"/>
    <p:sldId id="262" r:id="rId11"/>
    <p:sldId id="277" r:id="rId12"/>
    <p:sldId id="278" r:id="rId13"/>
    <p:sldId id="279" r:id="rId14"/>
    <p:sldId id="281" r:id="rId15"/>
    <p:sldId id="28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05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40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6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60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027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04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27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26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10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D59C-787E-40D3-BEB0-563F4DC325C7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6E28-46FC-47AF-8E0D-4F3DF106C9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30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63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122" y="1303758"/>
            <a:ext cx="11343861" cy="279289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</a:rPr>
              <a:t>Lĩnh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5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5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5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sz="5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8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vi-VN" sz="48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nn-NO" sz="4800" dirty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– 36 </a:t>
            </a:r>
            <a:r>
              <a:rPr lang="nn-NO" sz="480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nn-NO" sz="480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>
              <a:spcBef>
                <a:spcPts val="0"/>
              </a:spcBef>
              <a:defRPr/>
            </a:pPr>
            <a:r>
              <a:rPr lang="nn-NO" sz="480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GV: Cù Thu Thủy</a:t>
            </a:r>
          </a:p>
          <a:p>
            <a:pPr>
              <a:spcBef>
                <a:spcPts val="0"/>
              </a:spcBef>
              <a:defRPr/>
            </a:pPr>
            <a:endParaRPr lang="en-US" sz="48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2292626" y="390269"/>
            <a:ext cx="7633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8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vi-VN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2" y="48376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885" y="-922338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20669" y="-103440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2515" y="-896245"/>
            <a:ext cx="774358" cy="27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8" y="2529031"/>
            <a:ext cx="7508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409" y="103165"/>
            <a:ext cx="987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409" y="3062174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891">
            <a:off x="10342930" y="551782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411875" y="2038349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647470" y="16559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906944" y="13353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4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586338" y="659845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9" name="WordArt 27"/>
          <p:cNvSpPr>
            <a:spLocks noChangeArrowheads="1" noChangeShapeType="1" noTextEdit="1"/>
          </p:cNvSpPr>
          <p:nvPr/>
        </p:nvSpPr>
        <p:spPr bwMode="auto">
          <a:xfrm>
            <a:off x="2133002" y="1616765"/>
            <a:ext cx="7500747" cy="1721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 trích dẫn - Đàm </a:t>
            </a:r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</a:p>
        </p:txBody>
      </p:sp>
      <p:pic>
        <p:nvPicPr>
          <p:cNvPr id="16" name="Picture 2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13060" y="242577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2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" y="119269"/>
            <a:ext cx="11996102" cy="6626087"/>
          </a:xfrm>
        </p:spPr>
      </p:pic>
    </p:spTree>
    <p:extLst>
      <p:ext uri="{BB962C8B-B14F-4D97-AF65-F5344CB8AC3E}">
        <p14:creationId xmlns:p14="http://schemas.microsoft.com/office/powerpoint/2010/main" val="8330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32173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4" y="0"/>
            <a:ext cx="6559825" cy="6858000"/>
          </a:xfrm>
        </p:spPr>
      </p:pic>
    </p:spTree>
    <p:extLst>
      <p:ext uri="{BB962C8B-B14F-4D97-AF65-F5344CB8AC3E}">
        <p14:creationId xmlns:p14="http://schemas.microsoft.com/office/powerpoint/2010/main" val="2117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5640" y="1268761"/>
            <a:ext cx="8064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878" y="2433194"/>
            <a:ext cx="75802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vi-V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5878" y="2133600"/>
            <a:ext cx="8229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</a:t>
            </a:r>
            <a:r>
              <a:rPr lang="vi-VN" sz="6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</a:t>
            </a:r>
            <a:endParaRPr lang="vi-VN" sz="6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u troi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Butterfly-02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276">
            <a:off x="2819401" y="2590800"/>
            <a:ext cx="15906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Butterfly-02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660">
            <a:off x="8839200" y="3048000"/>
            <a:ext cx="116363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na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5626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na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bui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400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1"/>
            <a:ext cx="838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400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7588"/>
            <a:ext cx="838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400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1"/>
            <a:ext cx="838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400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48401"/>
            <a:ext cx="838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 descr="400_l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7401"/>
            <a:ext cx="838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4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863">
            <a:off x="487672" y="380999"/>
            <a:ext cx="15240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WordArt 16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83058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0118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373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5640" y="1268761"/>
            <a:ext cx="8064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878" y="2433194"/>
            <a:ext cx="75802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TRÒ CHUYỆN</a:t>
            </a:r>
            <a:endParaRPr lang="vi-V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Xanh mướt vườn rau trên đá ở đảo tiền tiê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0105" y="2756452"/>
            <a:ext cx="809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CHĂM RAU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ạc nền đọc thơ mầm non - Bài thơ TẾT ĐANG VÀO NHÀ - Mầm non on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7328" y="5796213"/>
            <a:ext cx="1884672" cy="10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" y="119269"/>
            <a:ext cx="11996102" cy="6626087"/>
          </a:xfrm>
        </p:spPr>
      </p:pic>
    </p:spTree>
    <p:extLst>
      <p:ext uri="{BB962C8B-B14F-4D97-AF65-F5344CB8AC3E}">
        <p14:creationId xmlns:p14="http://schemas.microsoft.com/office/powerpoint/2010/main" val="25614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5640" y="1268761"/>
            <a:ext cx="8064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878" y="2433194"/>
            <a:ext cx="75802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vi-V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" y="145774"/>
            <a:ext cx="11953460" cy="6712226"/>
          </a:xfrm>
        </p:spPr>
      </p:pic>
    </p:spTree>
    <p:extLst>
      <p:ext uri="{BB962C8B-B14F-4D97-AF65-F5344CB8AC3E}">
        <p14:creationId xmlns:p14="http://schemas.microsoft.com/office/powerpoint/2010/main" val="7318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" y="119269"/>
            <a:ext cx="11996102" cy="6626087"/>
          </a:xfrm>
        </p:spPr>
      </p:pic>
    </p:spTree>
    <p:extLst>
      <p:ext uri="{BB962C8B-B14F-4D97-AF65-F5344CB8AC3E}">
        <p14:creationId xmlns:p14="http://schemas.microsoft.com/office/powerpoint/2010/main" val="329014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24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92766"/>
            <a:ext cx="11926956" cy="6612834"/>
          </a:xfrm>
        </p:spPr>
      </p:pic>
    </p:spTree>
    <p:extLst>
      <p:ext uri="{BB962C8B-B14F-4D97-AF65-F5344CB8AC3E}">
        <p14:creationId xmlns:p14="http://schemas.microsoft.com/office/powerpoint/2010/main" val="25759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59</Words>
  <Application>Microsoft Office PowerPoint</Application>
  <PresentationFormat>Widescreen</PresentationFormat>
  <Paragraphs>13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Admin</dc:creator>
  <cp:lastModifiedBy>Admin</cp:lastModifiedBy>
  <cp:revision>19</cp:revision>
  <dcterms:created xsi:type="dcterms:W3CDTF">2017-03-14T14:33:09Z</dcterms:created>
  <dcterms:modified xsi:type="dcterms:W3CDTF">2025-03-01T04:44:24Z</dcterms:modified>
</cp:coreProperties>
</file>