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22.png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5.jpg"/><Relationship Id="rId4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4" Type="http://schemas.openxmlformats.org/officeDocument/2006/relationships/image" Target="../media/image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1.jpe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2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4525" y="275608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7115" y="485716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5-6 tuổi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66210" y="3542844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7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 </a:t>
            </a:r>
            <a:r>
              <a:rPr lang="vi-VN" sz="3600" dirty="0" smtClean="0">
                <a:solidFill>
                  <a:srgbClr val="FF0000"/>
                </a:solidFill>
              </a:rPr>
              <a:t>Bé cùng xem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 smtClean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070C0"/>
                </a:solidFill>
              </a:rPr>
              <a:t>1.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 </a:t>
            </a:r>
            <a:r>
              <a:rPr lang="vi-VN" sz="3600" dirty="0" smtClean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 smtClean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 smtClean="0">
              <a:latin typeface="+mj-lt"/>
            </a:endParaRPr>
          </a:p>
          <a:p>
            <a:pPr algn="ctr"/>
            <a:r>
              <a:rPr lang="vi-VN" sz="1600" dirty="0" smtClean="0">
                <a:latin typeface="+mj-lt"/>
              </a:rPr>
              <a:t>                                   </a:t>
            </a:r>
            <a:r>
              <a:rPr lang="vi-VN" sz="1600" dirty="0" smtClean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 smtClean="0">
                <a:solidFill>
                  <a:srgbClr val="0070C0"/>
                </a:solidFill>
              </a:rPr>
              <a:t>.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 smtClean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 smtClean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12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893</Words>
  <Application>Microsoft Office PowerPoint</Application>
  <PresentationFormat>Widescreen</PresentationFormat>
  <Paragraphs>145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</cp:lastModifiedBy>
  <cp:revision>100</cp:revision>
  <dcterms:created xsi:type="dcterms:W3CDTF">2020-11-28T15:09:10Z</dcterms:created>
  <dcterms:modified xsi:type="dcterms:W3CDTF">2025-02-19T03:27:31Z</dcterms:modified>
</cp:coreProperties>
</file>