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3704" y="152400"/>
            <a:ext cx="481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QUẬN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XUÂN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SAO SÁNG</a:t>
            </a:r>
            <a:endParaRPr lang="en-US" dirty="0"/>
          </a:p>
        </p:txBody>
      </p:sp>
      <p:pic>
        <p:nvPicPr>
          <p:cNvPr id="6" name="Content Placeholder 5" descr="logo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639" y="923365"/>
            <a:ext cx="159072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16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4- 5 </a:t>
            </a: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1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  <a:endParaRPr lang="en-US" sz="2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97" y="3847222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2018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180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Lễ khai hội chùa Hương</vt:lpstr>
      <vt:lpstr>Dòng thuyền tấp nập trở khách trên dòng suối Yến</vt:lpstr>
      <vt:lpstr>Du khách tham quan, vãn cảnh tại động Hương Tích</vt:lpstr>
      <vt:lpstr>PowerPoint Presentation</vt:lpstr>
      <vt:lpstr>PowerPoint Presentation</vt:lpstr>
      <vt:lpstr>Đoàn rước kiệu tại lễ hội đền Hùng</vt:lpstr>
      <vt:lpstr>Đoàn rước cờ xếp hàng lên đền Thượng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Phong3T2</cp:lastModifiedBy>
  <cp:revision>19</cp:revision>
  <dcterms:created xsi:type="dcterms:W3CDTF">2018-02-23T13:15:48Z</dcterms:created>
  <dcterms:modified xsi:type="dcterms:W3CDTF">2023-04-13T09:55:56Z</dcterms:modified>
</cp:coreProperties>
</file>