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0" r:id="rId4"/>
    <p:sldId id="265" r:id="rId5"/>
    <p:sldId id="266" r:id="rId6"/>
    <p:sldId id="263" r:id="rId7"/>
    <p:sldId id="261" r:id="rId8"/>
    <p:sldId id="262" r:id="rId9"/>
    <p:sldId id="271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442A-997D-4B0B-985C-F772D927C93E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BB7-23C5-48EC-87EB-F99EB395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39F-2117-45EC-B430-5A750E3A8260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5041-F960-446E-97DD-627EBD79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9CE8-5BCE-41D3-9EF0-A6D6CDD4251D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8F58-FB50-4250-9DE3-3492B373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FF60-B8C1-4E37-A678-8D2D2EBB6C8A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AEAF-6F09-4E48-80B8-ABE4BFAA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D8ED-F266-4FB9-BF1F-14B9F311423E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AA6-309A-430F-B45A-38B78C71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6F4A-BFAB-4477-9C8E-9A923E803628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C0D1-AB6C-49CB-9165-1D9FE2ED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B7C9-A6ED-4D0C-89A9-E29C22B74FA6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DA48-2E18-45CD-8298-4598D1B8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D1FF-4B5D-4498-AF33-2443273BD184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EB2-3471-4A39-AF5C-7F1937C8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4762-C7DC-4DC4-96E4-92676D67F54E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E5E-54BF-4D1F-A457-7A7DCD89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A9FE-D99B-43D4-9A2C-2FE34BEDA3BA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3815-85DB-411E-A84C-C94BCF11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0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C6F9-CCD6-4995-BAB5-0E41510705C5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A6FC-F5F5-4CFB-8FA0-075C4595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E6541-CBCB-441D-93C2-A553F049B9E6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22E223-3AAD-4E04-B699-ECC0A249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wVYdjJND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482850" y="188913"/>
            <a:ext cx="4156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 &amp; ĐT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93763" y="2079625"/>
            <a:ext cx="75041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552575" y="3405188"/>
            <a:ext cx="669273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NGUYỄN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 MINH HUỆ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124200" y="549751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</a:p>
        </p:txBody>
      </p:sp>
      <p:pic>
        <p:nvPicPr>
          <p:cNvPr id="2" name="nhac bai tap phat trien chung (mp3cut.net) (1)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0" descr="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890588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152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Phong3T2</cp:lastModifiedBy>
  <cp:revision>31</cp:revision>
  <dcterms:created xsi:type="dcterms:W3CDTF">2016-01-15T12:54:13Z</dcterms:created>
  <dcterms:modified xsi:type="dcterms:W3CDTF">2023-04-13T09:50:23Z</dcterms:modified>
</cp:coreProperties>
</file>