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h, 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ười dạy: Nguyễn Kiều Sang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Thi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xem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đội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nào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nhanh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hauYeuCoChuCongNhanBeat-V.A-3844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8" y="990600"/>
            <a:ext cx="5646403" cy="42672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471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3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a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58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Ü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5715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1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209 -0.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423672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3810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31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k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60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942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Õ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n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91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77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r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537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ó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98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s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389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u</a:t>
            </a:r>
            <a:endParaRPr lang="en-US" sz="6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382 -0.698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8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42824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42976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2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252984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4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64160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64312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5952" r="9771" b="4334"/>
          <a:stretch/>
        </p:blipFill>
        <p:spPr>
          <a:xfrm>
            <a:off x="0" y="-77694"/>
            <a:ext cx="9220200" cy="69356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6096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2360" y="62484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26" l="8929" r="89286">
                        <a14:backgroundMark x1="48214" y1="22826" x2="48214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043940"/>
            <a:ext cx="2040835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72" r="89474">
                        <a14:backgroundMark x1="53509" y1="12766" x2="53509" y2="1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5" y="3657600"/>
            <a:ext cx="211704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Ai </a:t>
            </a:r>
            <a:r>
              <a:rPr lang="en-US" sz="8000" b="1" dirty="0" err="1" smtClean="0">
                <a:solidFill>
                  <a:schemeClr val="bg1"/>
                </a:solidFill>
              </a:rPr>
              <a:t>thông</a:t>
            </a:r>
            <a:r>
              <a:rPr lang="en-US" sz="8000" b="1" dirty="0" smtClean="0">
                <a:solidFill>
                  <a:schemeClr val="bg1"/>
                </a:solidFill>
              </a:rPr>
              <a:t> minh </a:t>
            </a:r>
            <a:r>
              <a:rPr lang="en-US" sz="8000" b="1" dirty="0" err="1" smtClean="0">
                <a:solidFill>
                  <a:schemeClr val="bg1"/>
                </a:solidFill>
              </a:rPr>
              <a:t>hơn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83</Words>
  <Application>Microsoft Office PowerPoint</Application>
  <PresentationFormat>On-screen Show (4:3)</PresentationFormat>
  <Paragraphs>33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h</vt:lpstr>
      <vt:lpstr>h</vt:lpstr>
      <vt:lpstr>PowerPoint Presentation</vt:lpstr>
      <vt:lpstr>k</vt:lpstr>
      <vt:lpstr>h</vt:lpstr>
      <vt:lpstr>PowerPoint Presentation</vt:lpstr>
      <vt:lpstr>Trò chơi: Ai thông minh hơn</vt:lpstr>
      <vt:lpstr>Trò chơi: Thi xem đội  nào nhanh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A333</cp:lastModifiedBy>
  <cp:revision>34</cp:revision>
  <dcterms:created xsi:type="dcterms:W3CDTF">2006-08-16T00:00:00Z</dcterms:created>
  <dcterms:modified xsi:type="dcterms:W3CDTF">2023-01-31T04:58:19Z</dcterms:modified>
</cp:coreProperties>
</file>