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 varScale="1">
        <p:scale>
          <a:sx n="69" d="100"/>
          <a:sy n="69" d="100"/>
        </p:scale>
        <p:origin x="5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60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PHÒNG GIÁO DỤC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ĐÀO TẠO QUẬN LONG BIÊN</a:t>
            </a:r>
          </a:p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KHÁM PHÁ KHOA HỌC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4290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B3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Qủa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xét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thanh</a:t>
            </a:r>
            <a:r>
              <a:rPr lang="en-US" sz="2800" b="1" dirty="0" smtClean="0">
                <a:solidFill>
                  <a:srgbClr val="0000FF"/>
                </a:solidFill>
              </a:rPr>
              <a:t> long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nhìn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hay </a:t>
            </a:r>
            <a:r>
              <a:rPr lang="en-US" sz="2800" b="1" dirty="0" err="1" smtClean="0">
                <a:solidFill>
                  <a:srgbClr val="002060"/>
                </a:solidFill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298</Words>
  <Application>Microsoft Office PowerPoint</Application>
  <PresentationFormat>On-screen Show (4:3)</PresentationFormat>
  <Paragraphs>48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50</cp:revision>
  <dcterms:created xsi:type="dcterms:W3CDTF">2012-02-06T13:30:08Z</dcterms:created>
  <dcterms:modified xsi:type="dcterms:W3CDTF">2024-02-28T09:18:14Z</dcterms:modified>
</cp:coreProperties>
</file>