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6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1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7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79BF-F98C-4ECF-B55F-B88DAEDEDD4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>Gi¸o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> ¸n</a:t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(5-6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30-35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Diệp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1_khoi_dong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33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914400"/>
            <a:ext cx="6400800" cy="1752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2_khoi_dong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3_phat_trien_chung(nang_s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CƠ BẢN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4_nhac_van_do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042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5_nhac_tro_cho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06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TĨNH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6_nhac_hoi_tin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44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42</Words>
  <Application>Microsoft Office PowerPoint</Application>
  <PresentationFormat>On-screen Show (4:3)</PresentationFormat>
  <Paragraphs>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.VnTimeH</vt:lpstr>
      <vt:lpstr>Arial</vt:lpstr>
      <vt:lpstr>Calibri</vt:lpstr>
      <vt:lpstr>Times New Roman</vt:lpstr>
      <vt:lpstr>Office Theme</vt:lpstr>
      <vt:lpstr>Gi¸o ¸n  PHÁT TRIỂN VẬN ĐỘNG</vt:lpstr>
      <vt:lpstr>PowerPoint Presentation</vt:lpstr>
      <vt:lpstr>BÀI TẬP PHÁT TRIỂN CHUNG</vt:lpstr>
      <vt:lpstr>VẬN ĐỘNG CƠ BẢN</vt:lpstr>
      <vt:lpstr>TRÒ CHƠI</vt:lpstr>
      <vt:lpstr>HỒI TĨNH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PHÁT TRIỂN VẬN ĐỘNG</dc:title>
  <dc:creator>Welcome</dc:creator>
  <cp:lastModifiedBy>A333</cp:lastModifiedBy>
  <cp:revision>7</cp:revision>
  <dcterms:created xsi:type="dcterms:W3CDTF">2018-10-16T03:58:51Z</dcterms:created>
  <dcterms:modified xsi:type="dcterms:W3CDTF">2023-12-28T03:26:59Z</dcterms:modified>
</cp:coreProperties>
</file>