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1" r:id="rId5"/>
    <p:sldId id="262" r:id="rId6"/>
  </p:sldIdLst>
  <p:sldSz cx="12192000" cy="6858000"/>
  <p:notesSz cx="6858000" cy="9144000"/>
  <p:custDataLst>
    <p:tags r:id="rId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2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0E72-BD14-4B79-BCDF-5A6217EA9179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7EB7A-9C32-42D0-8FF7-CF2055C60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625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0E72-BD14-4B79-BCDF-5A6217EA9179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7EB7A-9C32-42D0-8FF7-CF2055C60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99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0E72-BD14-4B79-BCDF-5A6217EA9179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7EB7A-9C32-42D0-8FF7-CF2055C60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683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0E72-BD14-4B79-BCDF-5A6217EA9179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7EB7A-9C32-42D0-8FF7-CF2055C60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716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0E72-BD14-4B79-BCDF-5A6217EA9179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7EB7A-9C32-42D0-8FF7-CF2055C60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592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0E72-BD14-4B79-BCDF-5A6217EA9179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7EB7A-9C32-42D0-8FF7-CF2055C60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609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0E72-BD14-4B79-BCDF-5A6217EA9179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7EB7A-9C32-42D0-8FF7-CF2055C60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4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0E72-BD14-4B79-BCDF-5A6217EA9179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7EB7A-9C32-42D0-8FF7-CF2055C60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061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0E72-BD14-4B79-BCDF-5A6217EA9179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7EB7A-9C32-42D0-8FF7-CF2055C60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987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0E72-BD14-4B79-BCDF-5A6217EA9179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7EB7A-9C32-42D0-8FF7-CF2055C60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323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0E72-BD14-4B79-BCDF-5A6217EA9179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7EB7A-9C32-42D0-8FF7-CF2055C60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21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500E72-BD14-4B79-BCDF-5A6217EA9179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57EB7A-9C32-42D0-8FF7-CF2055C60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848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2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2.pn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2.png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70921" y="0"/>
            <a:ext cx="467692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</a:p>
          <a:p>
            <a:pPr algn="ctr"/>
            <a:r>
              <a:rPr 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RƯỜNG MẦM NON HOA SỮA</a:t>
            </a:r>
          </a:p>
          <a:p>
            <a:pPr algn="ctr"/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00011" y="1159098"/>
            <a:ext cx="8989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TÌNH CẢM KỸ NĂNG XÃ HỘI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39403" y="1892000"/>
            <a:ext cx="93500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 TRẺ BỎ RÁC ĐÚNG NƠI QUY ĐỊNH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65427" y="2981264"/>
            <a:ext cx="56538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Chủ điểm: Nghề nghiệp</a:t>
            </a:r>
          </a:p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gian: 25 -30 phút</a:t>
            </a: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Ngọc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47387" y="6139262"/>
            <a:ext cx="29722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2025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Nhạc nề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34400" y="6454462"/>
            <a:ext cx="403538" cy="403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548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2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hú Cuộ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75846" y="0"/>
            <a:ext cx="398585" cy="39858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52067" y="1958213"/>
            <a:ext cx="93432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Cô tạo tình huống 1 trẻ vứt rác ra lớp và trò chuyện cùng trẻ.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7792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535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326847" y="1574576"/>
            <a:ext cx="58856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: Thử tài bé yêu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47995" y="2405848"/>
            <a:ext cx="93518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Tx/>
              <a:buChar char="-"/>
            </a:pP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Nhiệm vụ của 2 đội sẽ chọn mặt cười, mặt mếu gắn vào bức tranh hành động đúng hoặc sai.</a:t>
            </a:r>
          </a:p>
          <a:p>
            <a:pPr marL="457200" indent="-457200" algn="just">
              <a:buFontTx/>
              <a:buChar char="-"/>
            </a:pP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 chơi: Lần lượt các thành viên bật nhảy qua vòng lên để gắn, đội nào gắn đúng và nhanh nhất là đội chiến thắng”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Không Xả Rác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87512" y="260592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38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8409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98123" y="1138219"/>
            <a:ext cx="685156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sz="4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“THI XEM AI NHANH”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điều đó tùy thuộc hành động của bạ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1891" y="106055"/>
            <a:ext cx="304800" cy="304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47995" y="2918466"/>
            <a:ext cx="93518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Tx/>
              <a:buChar char="-"/>
            </a:pP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nhặt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thùng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buFontTx/>
              <a:buChar char="-"/>
            </a:pP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trật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giành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xô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911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30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60652" y="562708"/>
            <a:ext cx="564114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8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endParaRPr lang="en-US" sz="8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Không Xả Rác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49382" y="257908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089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09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05&quot;&gt;&lt;property id=&quot;20148&quot; value=&quot;5&quot;/&gt;&lt;property id=&quot;20300&quot; value=&quot;Slide 2&quot;/&gt;&lt;property id=&quot;20307&quot; value=&quot;257&quot;/&gt;&lt;/object&gt;&lt;object type=&quot;3&quot; unique_id=&quot;10006&quot;&gt;&lt;property id=&quot;20148&quot; value=&quot;5&quot;/&gt;&lt;property id=&quot;20300&quot; value=&quot;Slide 3&quot;/&gt;&lt;property id=&quot;20307&quot; value=&quot;258&quot;/&gt;&lt;/object&gt;&lt;object type=&quot;3&quot; unique_id=&quot;10007&quot;&gt;&lt;property id=&quot;20148&quot; value=&quot;5&quot;/&gt;&lt;property id=&quot;20300&quot; value=&quot;Slide 4&quot;/&gt;&lt;property id=&quot;20307&quot; value=&quot;259&quot;/&gt;&lt;/object&gt;&lt;object type=&quot;3&quot; unique_id=&quot;10008&quot;&gt;&lt;property id=&quot;20148&quot; value=&quot;5&quot;/&gt;&lt;property id=&quot;20300&quot; value=&quot;Slide 5&quot;/&gt;&lt;property id=&quot;20307&quot; value=&quot;260&quot;/&gt;&lt;/object&gt;&lt;object type=&quot;3&quot; unique_id=&quot;10009&quot;&gt;&lt;property id=&quot;20148&quot; value=&quot;5&quot;/&gt;&lt;property id=&quot;20300&quot; value=&quot;Slide 6&quot;/&gt;&lt;property id=&quot;20307&quot; value=&quot;261&quot;/&gt;&lt;/object&gt;&lt;object type=&quot;3&quot; unique_id=&quot;10010&quot;&gt;&lt;property id=&quot;20148&quot; value=&quot;5&quot;/&gt;&lt;property id=&quot;20300&quot; value=&quot;Slide 7&quot;/&gt;&lt;property id=&quot;20307&quot; value=&quot;262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1345</TotalTime>
  <Words>194</Words>
  <Application>Microsoft Office PowerPoint</Application>
  <PresentationFormat>Widescreen</PresentationFormat>
  <Paragraphs>18</Paragraphs>
  <Slides>5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fjd</cp:lastModifiedBy>
  <cp:revision>25</cp:revision>
  <dcterms:created xsi:type="dcterms:W3CDTF">2019-10-29T09:23:00Z</dcterms:created>
  <dcterms:modified xsi:type="dcterms:W3CDTF">2025-02-18T02:30:46Z</dcterms:modified>
</cp:coreProperties>
</file>