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63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1EE-3FD8-4175-B1AE-21BFEE12CA7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3055" y="188497"/>
            <a:ext cx="3554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693" y="2080021"/>
            <a:ext cx="72001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VẬN ĐỘNG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5693" y="3391332"/>
            <a:ext cx="770839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BÒ THẤP THEO ĐƯỜNG ZÍCH ZẮC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 : CHÓ SÓI XẤU TÍNH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GIÁO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C3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4980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0" descr="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6" y="891194"/>
            <a:ext cx="13049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ac bai tap phat trien chung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hoi dong.wma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19100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0517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42" end="16765.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3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 CHÓ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 XẤU TÍNH</a:t>
            </a:r>
          </a:p>
        </p:txBody>
      </p:sp>
      <p:pic>
        <p:nvPicPr>
          <p:cNvPr id="5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5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66</Words>
  <Application>Microsoft Office PowerPoint</Application>
  <PresentationFormat>On-screen Show (4:3)</PresentationFormat>
  <Paragraphs>13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1. Ổn định tổ chức</vt:lpstr>
      <vt:lpstr>Khởi động</vt:lpstr>
      <vt:lpstr>Bài tập phát triển chung</vt:lpstr>
      <vt:lpstr>TRÒ CHƠI: CHÓ SÓI XẤU TÍNH</vt:lpstr>
      <vt:lpstr>Hồi tĩnh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VĐCB: Đi thăng bằng trên ghế thể dục TCVĐ: Chuyền bóng</dc:title>
  <dc:creator>Welcome</dc:creator>
  <cp:lastModifiedBy>C3HS</cp:lastModifiedBy>
  <cp:revision>26</cp:revision>
  <dcterms:created xsi:type="dcterms:W3CDTF">2018-10-03T05:51:16Z</dcterms:created>
  <dcterms:modified xsi:type="dcterms:W3CDTF">2025-02-13T09:52:00Z</dcterms:modified>
</cp:coreProperties>
</file>