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NHẬN THỨC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</a:rPr>
              <a:t>: NBTN </a:t>
            </a:r>
            <a:r>
              <a:rPr lang="en-US" sz="3200" b="1" dirty="0" err="1" smtClean="0">
                <a:solidFill>
                  <a:srgbClr val="FF0000"/>
                </a:solidFill>
              </a:rPr>
              <a:t>Củ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rốt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                </a:t>
            </a:r>
            <a:r>
              <a:rPr lang="en-US" sz="3200" b="1" dirty="0" err="1">
                <a:solidFill>
                  <a:srgbClr val="FF0000"/>
                </a:solidFill>
              </a:rPr>
              <a:t>Lứa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D1 ( 24 – 36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5776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xem</a:t>
            </a:r>
            <a:r>
              <a:rPr lang="en-US" sz="3200" dirty="0" smtClean="0">
                <a:solidFill>
                  <a:srgbClr val="FF0000"/>
                </a:solidFill>
              </a:rPr>
              <a:t> 1 video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nhộn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À RỐT - NS AN THUYÊN - BÀI HÁT THIẾU NHI VIDEO HOẠT HÌNH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728374"/>
            <a:ext cx="3800475" cy="628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217557"/>
            <a:ext cx="438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</a:t>
            </a:r>
            <a:r>
              <a:rPr lang="en-US" sz="4000" dirty="0" err="1" smtClean="0"/>
              <a:t>Phương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pháp</a:t>
            </a:r>
            <a:r>
              <a:rPr lang="en-US" sz="4000" dirty="0" smtClean="0"/>
              <a:t>: </a:t>
            </a:r>
          </a:p>
          <a:p>
            <a:r>
              <a:rPr lang="en-US" sz="4000" dirty="0" smtClean="0"/>
              <a:t>NBTN : </a:t>
            </a:r>
            <a:r>
              <a:rPr lang="en-US" sz="4000" dirty="0" err="1" smtClean="0"/>
              <a:t>Củ</a:t>
            </a:r>
            <a:r>
              <a:rPr lang="en-US" sz="4000" dirty="0" smtClean="0"/>
              <a:t> </a:t>
            </a:r>
            <a:r>
              <a:rPr lang="en-US" sz="4000" dirty="0" err="1" smtClean="0"/>
              <a:t>cà</a:t>
            </a:r>
            <a:r>
              <a:rPr lang="en-US" sz="4000" dirty="0" smtClean="0"/>
              <a:t> </a:t>
            </a:r>
            <a:r>
              <a:rPr lang="en-US" sz="4000" dirty="0" err="1" smtClean="0"/>
              <a:t>rốt</a:t>
            </a:r>
            <a:r>
              <a:rPr lang="en-US" sz="4000" dirty="0" smtClean="0"/>
              <a:t>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80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" y="-39308"/>
            <a:ext cx="9144000" cy="701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-64762"/>
            <a:ext cx="3800475" cy="69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114800" y="5989996"/>
            <a:ext cx="277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Củ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rốt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09800" y="3505200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267200" y="1417638"/>
            <a:ext cx="1600200" cy="106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21823" y="12977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87850" y="332053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củ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2209800" y="2514600"/>
            <a:ext cx="1676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251460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cuống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2797" y="553750"/>
            <a:ext cx="5178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củ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gặp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205038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5" y="1295400"/>
            <a:ext cx="2593965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4443"/>
            <a:ext cx="26479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3048000" y="1981200"/>
            <a:ext cx="276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 </a:t>
            </a:r>
            <a:r>
              <a:rPr lang="en-US" sz="4400" dirty="0" err="1" smtClean="0"/>
              <a:t>Kết</a:t>
            </a:r>
            <a:r>
              <a:rPr lang="en-US" sz="4400" dirty="0" smtClean="0"/>
              <a:t> </a:t>
            </a:r>
            <a:r>
              <a:rPr lang="en-US" sz="4400" dirty="0" err="1" smtClean="0"/>
              <a:t>thúc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23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93</Words>
  <Application>Microsoft Office PowerPoint</Application>
  <PresentationFormat>On-screen Show (4:3)</PresentationFormat>
  <Paragraphs>13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1_Office Theme</vt:lpstr>
      <vt:lpstr>2_Office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Phong1T1</cp:lastModifiedBy>
  <cp:revision>37</cp:revision>
  <dcterms:created xsi:type="dcterms:W3CDTF">2019-01-10T03:43:25Z</dcterms:created>
  <dcterms:modified xsi:type="dcterms:W3CDTF">2023-03-10T08:26:29Z</dcterms:modified>
</cp:coreProperties>
</file>