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qua </a:t>
            </a:r>
            <a:r>
              <a:rPr lang="en-US" sz="3200" b="1" dirty="0" err="1" smtClean="0">
                <a:solidFill>
                  <a:srgbClr val="006600"/>
                </a:solidFill>
              </a:rPr>
              <a:t>vạch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kẻ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smtClean="0">
                <a:solidFill>
                  <a:srgbClr val="006600"/>
                </a:solidFill>
              </a:rPr>
              <a:t>Chi </a:t>
            </a:r>
            <a:r>
              <a:rPr lang="en-US" sz="3200" b="1" dirty="0" err="1" smtClean="0">
                <a:solidFill>
                  <a:srgbClr val="006600"/>
                </a:solidFill>
              </a:rPr>
              <a:t>chi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3547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Bật</a:t>
            </a:r>
            <a:r>
              <a:rPr lang="en-US" sz="4000" dirty="0" smtClean="0">
                <a:solidFill>
                  <a:srgbClr val="0070C0"/>
                </a:solidFill>
              </a:rPr>
              <a:t> qua </a:t>
            </a:r>
            <a:r>
              <a:rPr lang="en-US" sz="4000" dirty="0" err="1" smtClean="0">
                <a:solidFill>
                  <a:srgbClr val="0070C0"/>
                </a:solidFill>
              </a:rPr>
              <a:t>vạch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kẻ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5943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Chi </a:t>
            </a:r>
            <a:r>
              <a:rPr lang="en-US" sz="4000" dirty="0" err="1" smtClean="0">
                <a:solidFill>
                  <a:srgbClr val="FF0000"/>
                </a:solidFill>
              </a:rPr>
              <a:t>chi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chành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chành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101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28</cp:revision>
  <dcterms:created xsi:type="dcterms:W3CDTF">2019-01-10T03:43:25Z</dcterms:created>
  <dcterms:modified xsi:type="dcterms:W3CDTF">2023-03-06T01:24:48Z</dcterms:modified>
</cp:coreProperties>
</file>