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59" r:id="rId5"/>
    <p:sldId id="262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387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540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485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903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707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631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501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214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8560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951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038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2711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9299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8261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295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724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887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841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065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260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07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763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26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323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-1066800"/>
            <a:ext cx="8686800" cy="7924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PHÒNG GIÁO DỤC VÀ ĐÀO TẠO QUẬN LONG BIÊN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>
                <a:solidFill>
                  <a:srgbClr val="FF0000"/>
                </a:solidFill>
              </a:rPr>
              <a:t>TRƯỜNG MẦM NON HOA SỮA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       </a:t>
            </a:r>
            <a:br>
              <a:rPr lang="en-US" sz="4000" dirty="0" smtClean="0"/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endParaRPr lang="en-US" sz="4000" dirty="0">
              <a:solidFill>
                <a:srgbClr val="006600"/>
              </a:solidFill>
            </a:endParaRPr>
          </a:p>
        </p:txBody>
      </p:sp>
      <p:pic>
        <p:nvPicPr>
          <p:cNvPr id="6" name="Picture 2" descr="C:\Users\Welcome\Downloads\logo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899858"/>
            <a:ext cx="914400" cy="10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242455" y="2286000"/>
            <a:ext cx="9525000" cy="61722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</a:rPr>
              <a:t>     GIÁO ÁN PHÁT </a:t>
            </a:r>
            <a:r>
              <a:rPr lang="en-US" sz="3600" b="1" dirty="0" smtClean="0">
                <a:solidFill>
                  <a:srgbClr val="0000FF"/>
                </a:solidFill>
              </a:rPr>
              <a:t>TRIỂN NGÔN NGỮ   </a:t>
            </a:r>
            <a:endParaRPr lang="en-US" sz="54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83000"/>
                      <a:shade val="100000"/>
                      <a:satMod val="200000"/>
                    </a:srgbClr>
                  </a:gs>
                  <a:gs pos="75000">
                    <a:srgbClr val="4F81B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3290" y="2895600"/>
            <a:ext cx="891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prstClr val="black"/>
                </a:solidFill>
              </a:rPr>
              <a:t>            </a:t>
            </a:r>
            <a:r>
              <a:rPr lang="en-US" sz="3200" b="1" dirty="0" err="1">
                <a:solidFill>
                  <a:srgbClr val="006600"/>
                </a:solidFill>
              </a:rPr>
              <a:t>Đề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tài</a:t>
            </a:r>
            <a:r>
              <a:rPr lang="en-US" sz="3200" b="1" dirty="0" smtClean="0">
                <a:solidFill>
                  <a:srgbClr val="006600"/>
                </a:solidFill>
              </a:rPr>
              <a:t>: </a:t>
            </a:r>
            <a:r>
              <a:rPr lang="en-US" sz="3200" b="1" dirty="0" err="1" smtClean="0">
                <a:solidFill>
                  <a:srgbClr val="006600"/>
                </a:solidFill>
              </a:rPr>
              <a:t>Truyện</a:t>
            </a:r>
            <a:r>
              <a:rPr lang="en-US" sz="3200" b="1" dirty="0" smtClean="0">
                <a:solidFill>
                  <a:srgbClr val="006600"/>
                </a:solidFill>
              </a:rPr>
              <a:t> : </a:t>
            </a:r>
            <a:r>
              <a:rPr lang="en-US" sz="3200" b="1" dirty="0" err="1" smtClean="0">
                <a:solidFill>
                  <a:srgbClr val="006600"/>
                </a:solidFill>
              </a:rPr>
              <a:t>Mèo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thích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ăn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cá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>
                <a:solidFill>
                  <a:srgbClr val="006600"/>
                </a:solidFill>
              </a:rPr>
              <a:t/>
            </a:r>
            <a:br>
              <a:rPr lang="en-US" sz="3200" b="1" dirty="0">
                <a:solidFill>
                  <a:srgbClr val="006600"/>
                </a:solidFill>
              </a:rPr>
            </a:br>
            <a:r>
              <a:rPr lang="en-US" sz="3200" b="1" dirty="0">
                <a:solidFill>
                  <a:srgbClr val="006600"/>
                </a:solidFill>
              </a:rPr>
              <a:t>                 </a:t>
            </a:r>
            <a:r>
              <a:rPr lang="en-US" sz="3200" b="1" dirty="0" err="1">
                <a:solidFill>
                  <a:srgbClr val="006600"/>
                </a:solidFill>
              </a:rPr>
              <a:t>Lứa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tuổi</a:t>
            </a:r>
            <a:r>
              <a:rPr lang="en-US" sz="3200" b="1" dirty="0">
                <a:solidFill>
                  <a:srgbClr val="006600"/>
                </a:solidFill>
              </a:rPr>
              <a:t> : </a:t>
            </a:r>
            <a:r>
              <a:rPr lang="en-US" sz="3200" b="1" dirty="0" err="1">
                <a:solidFill>
                  <a:srgbClr val="006600"/>
                </a:solidFill>
              </a:rPr>
              <a:t>Nhà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trẻ</a:t>
            </a:r>
            <a:r>
              <a:rPr lang="en-US" sz="3200" b="1" dirty="0">
                <a:solidFill>
                  <a:srgbClr val="006600"/>
                </a:solidFill>
              </a:rPr>
              <a:t> D1 ( 24 – 36 </a:t>
            </a:r>
            <a:r>
              <a:rPr lang="en-US" sz="3200" b="1" dirty="0" err="1">
                <a:solidFill>
                  <a:srgbClr val="006600"/>
                </a:solidFill>
              </a:rPr>
              <a:t>tháng</a:t>
            </a:r>
            <a:r>
              <a:rPr lang="en-US" sz="3200" dirty="0">
                <a:solidFill>
                  <a:srgbClr val="006600"/>
                </a:solidFill>
              </a:rPr>
              <a:t>)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43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83127"/>
            <a:ext cx="8915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Ổn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Hát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3" name="Chú Mèo Con - Nhạc Thiếu Nhi - Trim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857250"/>
            <a:ext cx="9144000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10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36" y="-152400"/>
            <a:ext cx="9144000" cy="7010400"/>
          </a:xfrm>
        </p:spPr>
      </p:pic>
      <p:sp>
        <p:nvSpPr>
          <p:cNvPr id="5" name="TextBox 4"/>
          <p:cNvSpPr txBox="1"/>
          <p:nvPr/>
        </p:nvSpPr>
        <p:spPr>
          <a:xfrm>
            <a:off x="1600200" y="2057400"/>
            <a:ext cx="50193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2.Phương </a:t>
            </a:r>
            <a:r>
              <a:rPr lang="en-US" sz="5400" dirty="0" err="1" smtClean="0">
                <a:solidFill>
                  <a:srgbClr val="FF0000"/>
                </a:solidFill>
              </a:rPr>
              <a:t>pháp</a:t>
            </a:r>
            <a:r>
              <a:rPr lang="en-US" sz="5400" dirty="0" smtClean="0">
                <a:solidFill>
                  <a:srgbClr val="FF0000"/>
                </a:solidFill>
              </a:rPr>
              <a:t> : 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01976" y="3198355"/>
            <a:ext cx="59275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*</a:t>
            </a:r>
            <a:r>
              <a:rPr lang="en-US" sz="2800" dirty="0" err="1" smtClean="0"/>
              <a:t>Cô</a:t>
            </a:r>
            <a:r>
              <a:rPr lang="en-US" sz="2800" dirty="0" smtClean="0"/>
              <a:t> </a:t>
            </a:r>
            <a:r>
              <a:rPr lang="en-US" sz="2800" dirty="0" err="1" smtClean="0"/>
              <a:t>kể</a:t>
            </a:r>
            <a:r>
              <a:rPr lang="en-US" sz="2800" dirty="0" smtClean="0"/>
              <a:t> </a:t>
            </a:r>
            <a:r>
              <a:rPr lang="en-US" sz="2800" dirty="0" err="1" smtClean="0"/>
              <a:t>lần</a:t>
            </a:r>
            <a:r>
              <a:rPr lang="en-US" sz="2800" dirty="0" smtClean="0"/>
              <a:t> </a:t>
            </a:r>
            <a:r>
              <a:rPr lang="en-US" sz="2800" dirty="0" smtClean="0"/>
              <a:t>1 : </a:t>
            </a:r>
            <a:r>
              <a:rPr lang="en-US" sz="2800" dirty="0" err="1" smtClean="0"/>
              <a:t>Kết</a:t>
            </a:r>
            <a:r>
              <a:rPr lang="en-US" sz="2800" dirty="0" smtClean="0"/>
              <a:t> </a:t>
            </a:r>
            <a:r>
              <a:rPr lang="en-US" sz="2800" dirty="0" err="1" smtClean="0"/>
              <a:t>hợp</a:t>
            </a:r>
            <a:r>
              <a:rPr lang="en-US" sz="2800" dirty="0" smtClean="0"/>
              <a:t> </a:t>
            </a:r>
            <a:r>
              <a:rPr lang="en-US" sz="2800" dirty="0" err="1" smtClean="0"/>
              <a:t>cử</a:t>
            </a:r>
            <a:r>
              <a:rPr lang="en-US" sz="2800" dirty="0" smtClean="0"/>
              <a:t> </a:t>
            </a:r>
            <a:r>
              <a:rPr lang="en-US" sz="2800" dirty="0" err="1" smtClean="0"/>
              <a:t>chỉ</a:t>
            </a:r>
            <a:r>
              <a:rPr lang="en-US" sz="2800" dirty="0" smtClean="0"/>
              <a:t> minh </a:t>
            </a:r>
            <a:r>
              <a:rPr lang="en-US" sz="2800" dirty="0" err="1" smtClean="0"/>
              <a:t>họa</a:t>
            </a:r>
            <a:r>
              <a:rPr lang="en-US" sz="2800" dirty="0" smtClean="0"/>
              <a:t>  </a:t>
            </a:r>
            <a:endParaRPr lang="en-US" sz="2800" dirty="0" smtClean="0"/>
          </a:p>
          <a:p>
            <a:r>
              <a:rPr lang="en-US" sz="2800" dirty="0" smtClean="0"/>
              <a:t>*</a:t>
            </a:r>
            <a:r>
              <a:rPr lang="en-US" sz="2800" dirty="0" err="1" smtClean="0"/>
              <a:t>Cô</a:t>
            </a:r>
            <a:r>
              <a:rPr lang="en-US" sz="2800" dirty="0" smtClean="0"/>
              <a:t> </a:t>
            </a:r>
            <a:r>
              <a:rPr lang="en-US" sz="2800" dirty="0" err="1" smtClean="0"/>
              <a:t>kể</a:t>
            </a:r>
            <a:r>
              <a:rPr lang="en-US" sz="2800" dirty="0" smtClean="0"/>
              <a:t> </a:t>
            </a:r>
            <a:r>
              <a:rPr lang="en-US" sz="2800" dirty="0" err="1" smtClean="0"/>
              <a:t>lần</a:t>
            </a:r>
            <a:r>
              <a:rPr lang="en-US" sz="2800" dirty="0" smtClean="0"/>
              <a:t> 2 </a:t>
            </a:r>
            <a:r>
              <a:rPr lang="en-US" sz="2800" dirty="0" smtClean="0"/>
              <a:t>: </a:t>
            </a:r>
            <a:r>
              <a:rPr lang="en-US" sz="2800" dirty="0" err="1" smtClean="0"/>
              <a:t>Kết</a:t>
            </a:r>
            <a:r>
              <a:rPr lang="en-US" sz="2800" dirty="0" smtClean="0"/>
              <a:t> </a:t>
            </a:r>
            <a:r>
              <a:rPr lang="en-US" sz="2800" dirty="0" err="1" smtClean="0"/>
              <a:t>hợp</a:t>
            </a:r>
            <a:r>
              <a:rPr lang="en-US" sz="2800" dirty="0" smtClean="0"/>
              <a:t> </a:t>
            </a:r>
            <a:r>
              <a:rPr lang="en-US" sz="2800" dirty="0" err="1" smtClean="0"/>
              <a:t>với</a:t>
            </a:r>
            <a:r>
              <a:rPr lang="en-US" sz="2800" dirty="0" smtClean="0"/>
              <a:t> </a:t>
            </a:r>
            <a:r>
              <a:rPr lang="en-US" sz="2800" dirty="0" err="1" smtClean="0"/>
              <a:t>tranh</a:t>
            </a:r>
            <a:r>
              <a:rPr lang="en-US" sz="2800" dirty="0" smtClean="0"/>
              <a:t> </a:t>
            </a:r>
            <a:r>
              <a:rPr lang="en-US" sz="2800" dirty="0" err="1" smtClean="0"/>
              <a:t>truyện</a:t>
            </a:r>
            <a:r>
              <a:rPr lang="en-US" sz="2800" dirty="0" smtClean="0"/>
              <a:t>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5324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82" y="0"/>
            <a:ext cx="9144000" cy="6934200"/>
          </a:xfrm>
        </p:spPr>
      </p:pic>
    </p:spTree>
    <p:extLst>
      <p:ext uri="{BB962C8B-B14F-4D97-AF65-F5344CB8AC3E}">
        <p14:creationId xmlns:p14="http://schemas.microsoft.com/office/powerpoint/2010/main" val="3414106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videoplayback - Trim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3314700" y="89972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</a:rPr>
              <a:t>Lần</a:t>
            </a:r>
            <a:r>
              <a:rPr lang="en-US" sz="2400" dirty="0" smtClean="0">
                <a:solidFill>
                  <a:srgbClr val="FFFF00"/>
                </a:solidFill>
              </a:rPr>
              <a:t> 3 : </a:t>
            </a:r>
            <a:r>
              <a:rPr lang="en-US" sz="2400" dirty="0" err="1" smtClean="0">
                <a:solidFill>
                  <a:srgbClr val="FFFF00"/>
                </a:solidFill>
              </a:rPr>
              <a:t>Trẻ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xem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Vieo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truyện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8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429000" y="2819400"/>
            <a:ext cx="31981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3.Kết </a:t>
            </a:r>
            <a:r>
              <a:rPr lang="en-US" sz="5400" dirty="0" err="1" smtClean="0">
                <a:solidFill>
                  <a:srgbClr val="FF0000"/>
                </a:solidFill>
              </a:rPr>
              <a:t>thúc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50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98</Words>
  <Application>Microsoft Office PowerPoint</Application>
  <PresentationFormat>On-screen Show (4:3)</PresentationFormat>
  <Paragraphs>11</Paragraphs>
  <Slides>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1_Office Theme</vt:lpstr>
      <vt:lpstr>2_Office Theme</vt:lpstr>
      <vt:lpstr>PHÒNG GIÁO DỤC VÀ ĐÀO TẠO QUẬN LONG BIÊN  TRƯỜNG MẦM NON HOA SỮA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 TRƯỜNG MẦM NON HOA SỮA                 </dc:title>
  <dc:creator>Lop D1</dc:creator>
  <cp:lastModifiedBy>Phong1T1</cp:lastModifiedBy>
  <cp:revision>37</cp:revision>
  <dcterms:created xsi:type="dcterms:W3CDTF">2019-01-10T03:43:25Z</dcterms:created>
  <dcterms:modified xsi:type="dcterms:W3CDTF">2023-03-10T04:15:40Z</dcterms:modified>
</cp:coreProperties>
</file>