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6" r:id="rId2"/>
    <p:sldId id="262" r:id="rId3"/>
    <p:sldId id="299" r:id="rId4"/>
    <p:sldId id="266" r:id="rId5"/>
    <p:sldId id="267" r:id="rId6"/>
    <p:sldId id="268" r:id="rId7"/>
    <p:sldId id="287" r:id="rId8"/>
    <p:sldId id="264" r:id="rId9"/>
    <p:sldId id="288" r:id="rId10"/>
    <p:sldId id="265" r:id="rId11"/>
    <p:sldId id="263" r:id="rId12"/>
    <p:sldId id="269" r:id="rId13"/>
    <p:sldId id="270" r:id="rId14"/>
    <p:sldId id="271" r:id="rId15"/>
    <p:sldId id="272" r:id="rId16"/>
    <p:sldId id="274" r:id="rId17"/>
    <p:sldId id="275" r:id="rId18"/>
    <p:sldId id="278" r:id="rId19"/>
    <p:sldId id="277" r:id="rId20"/>
    <p:sldId id="289" r:id="rId21"/>
    <p:sldId id="295" r:id="rId22"/>
    <p:sldId id="293" r:id="rId23"/>
    <p:sldId id="297" r:id="rId24"/>
    <p:sldId id="29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DEC0C-A7BD-4ACF-BB3C-747A09BA6C0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7005D-8D6B-40A7-86EE-239A6A2AE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6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7005D-8D6B-40A7-86EE-239A6A2AE8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26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0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5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1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87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5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8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6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6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1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2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2392F-1D92-4E35-A39A-53C4AF52667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9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\doi%20mat%20xinh%20.mp3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2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2.jp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4.jp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gif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20.gif"/><Relationship Id="rId4" Type="http://schemas.openxmlformats.org/officeDocument/2006/relationships/image" Target="../media/image31.png"/><Relationship Id="rId9" Type="http://schemas.openxmlformats.org/officeDocument/2006/relationships/image" Target="../media/image1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gif"/><Relationship Id="rId5" Type="http://schemas.openxmlformats.org/officeDocument/2006/relationships/image" Target="../media/image34.wmf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20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gif"/><Relationship Id="rId5" Type="http://schemas.openxmlformats.org/officeDocument/2006/relationships/image" Target="../media/image34.wmf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97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9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1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10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11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9" name="Picture 12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0" name="Picture 13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1" name="Picture 14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1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2" name="Picture 1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3" name="Picture 1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9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4" name="Picture 1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5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5" name="Picture 1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Picture3"/>
          <p:cNvPicPr>
            <a:picLocks noChangeAspect="1" noChangeArrowheads="1"/>
          </p:cNvPicPr>
          <p:nvPr/>
        </p:nvPicPr>
        <p:blipFill>
          <a:blip r:embed="rId4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59" name="WordArt 4"/>
          <p:cNvSpPr>
            <a:spLocks noChangeArrowheads="1" noChangeShapeType="1" noTextEdit="1"/>
          </p:cNvSpPr>
          <p:nvPr/>
        </p:nvSpPr>
        <p:spPr bwMode="auto">
          <a:xfrm>
            <a:off x="1456710" y="3453223"/>
            <a:ext cx="6813754" cy="7096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78042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Lĩnh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vực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phát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triển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nhận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thức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2661" name="Rectangle 3"/>
          <p:cNvSpPr txBox="1">
            <a:spLocks noChangeArrowheads="1"/>
          </p:cNvSpPr>
          <p:nvPr/>
        </p:nvSpPr>
        <p:spPr bwMode="auto">
          <a:xfrm>
            <a:off x="1642292" y="5657850"/>
            <a:ext cx="640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2024-2025</a:t>
            </a:r>
            <a:endParaRPr lang="en-US" sz="2800" b="1" i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2" name="WordArt 22"/>
          <p:cNvSpPr>
            <a:spLocks noChangeArrowheads="1" noChangeShapeType="1" noTextEdit="1"/>
          </p:cNvSpPr>
          <p:nvPr/>
        </p:nvSpPr>
        <p:spPr bwMode="auto">
          <a:xfrm>
            <a:off x="1622014" y="3964781"/>
            <a:ext cx="6648450" cy="109299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Đề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tài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: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Khám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phá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một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số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loại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quả</a:t>
            </a:r>
            <a:endParaRPr lang="en-US" sz="12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Lứa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tuổi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: MGB C3</a:t>
            </a:r>
            <a:endParaRPr lang="en-US" sz="1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pic>
        <p:nvPicPr>
          <p:cNvPr id="112673" name="doi mat xinh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096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051149" y="608668"/>
            <a:ext cx="542270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  <a:p>
            <a:pPr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0" descr="Pictu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125" y="1528763"/>
            <a:ext cx="1304925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808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26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0436" fill="hold"/>
                                        <p:tgtEl>
                                          <p:spTgt spid="1126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3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67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So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1723845"/>
            <a:ext cx="3962399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huối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343400" cy="3535363"/>
          </a:xfrm>
        </p:spPr>
      </p:pic>
    </p:spTree>
    <p:extLst>
      <p:ext uri="{BB962C8B-B14F-4D97-AF65-F5344CB8AC3E}">
        <p14:creationId xmlns:p14="http://schemas.microsoft.com/office/powerpoint/2010/main" val="272012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41119" y="1967345"/>
            <a:ext cx="3861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00200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3147580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36" y="3456709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76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17638"/>
            <a:ext cx="5410200" cy="4267200"/>
          </a:xfrm>
        </p:spPr>
      </p:pic>
      <p:sp>
        <p:nvSpPr>
          <p:cNvPr id="5" name="TextBox 4"/>
          <p:cNvSpPr txBox="1"/>
          <p:nvPr/>
        </p:nvSpPr>
        <p:spPr>
          <a:xfrm>
            <a:off x="3733800" y="57912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Ổi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33400"/>
            <a:ext cx="4953000" cy="4191000"/>
          </a:xfrm>
        </p:spPr>
      </p:pic>
      <p:sp>
        <p:nvSpPr>
          <p:cNvPr id="5" name="Rectangle 4"/>
          <p:cNvSpPr/>
          <p:nvPr/>
        </p:nvSpPr>
        <p:spPr>
          <a:xfrm>
            <a:off x="2895600" y="5478821"/>
            <a:ext cx="40385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9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5257799" cy="3674802"/>
          </a:xfrm>
        </p:spPr>
      </p:pic>
      <p:sp>
        <p:nvSpPr>
          <p:cNvPr id="5" name="Rectangle 4"/>
          <p:cNvSpPr/>
          <p:nvPr/>
        </p:nvSpPr>
        <p:spPr>
          <a:xfrm>
            <a:off x="3886200" y="5269605"/>
            <a:ext cx="20986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3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6800"/>
            <a:ext cx="5943600" cy="3942556"/>
          </a:xfrm>
        </p:spPr>
      </p:pic>
      <p:sp>
        <p:nvSpPr>
          <p:cNvPr id="5" name="Rectangle 4"/>
          <p:cNvSpPr/>
          <p:nvPr/>
        </p:nvSpPr>
        <p:spPr>
          <a:xfrm>
            <a:off x="3429000" y="5410200"/>
            <a:ext cx="26035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3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38200"/>
            <a:ext cx="6096000" cy="4191000"/>
          </a:xfrm>
        </p:spPr>
      </p:pic>
      <p:sp>
        <p:nvSpPr>
          <p:cNvPr id="5" name="Rectangle 4"/>
          <p:cNvSpPr/>
          <p:nvPr/>
        </p:nvSpPr>
        <p:spPr>
          <a:xfrm>
            <a:off x="3505200" y="5527964"/>
            <a:ext cx="24224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65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38200"/>
            <a:ext cx="5334000" cy="4124325"/>
          </a:xfrm>
        </p:spPr>
      </p:pic>
      <p:sp>
        <p:nvSpPr>
          <p:cNvPr id="5" name="Rectangle 4"/>
          <p:cNvSpPr/>
          <p:nvPr/>
        </p:nvSpPr>
        <p:spPr>
          <a:xfrm>
            <a:off x="3505200" y="5458690"/>
            <a:ext cx="21317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0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6781800" cy="3657600"/>
          </a:xfrm>
        </p:spPr>
      </p:pic>
      <p:sp>
        <p:nvSpPr>
          <p:cNvPr id="5" name="Rectangle 4"/>
          <p:cNvSpPr/>
          <p:nvPr/>
        </p:nvSpPr>
        <p:spPr>
          <a:xfrm>
            <a:off x="2895600" y="5126320"/>
            <a:ext cx="26949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34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496" y="3516654"/>
            <a:ext cx="3082504" cy="2731746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516655"/>
            <a:ext cx="2971800" cy="2884145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" y="3516655"/>
            <a:ext cx="3032495" cy="2731745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66699"/>
            <a:ext cx="3200400" cy="2705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8600"/>
            <a:ext cx="3040811" cy="27431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66700"/>
            <a:ext cx="2812211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80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" y="-3429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0305" y="1981200"/>
            <a:ext cx="64595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2971800"/>
            <a:ext cx="5410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6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48" y="4666294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9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Em Yeu Cay Xanh - Hoang Ngan H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770" y="1967345"/>
            <a:ext cx="4570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4: Luyện tập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11656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66737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80088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m Yeu Cay Xanh - Hoang Ngan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4077" y="3856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137160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 chơi 2: Tìm quả cho cây</a:t>
            </a:r>
            <a:endParaRPr lang="en-US" sz="4400" b="1" cap="none" spc="0" dirty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aemonNoUta-KUMIKOOUSUGI-3160797 - Segment1(00_00_13.000-00_02_56.79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91077" y="2465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8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Kien Zudo\Desktop\2122191921_hinh-nen-cay-co-bong-hoa-bu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4400" y="1828800"/>
            <a:ext cx="6979668" cy="1981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138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3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vi-VN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Bày mâm ngủ quả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en-US" sz="13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8" name="Picture 8" descr="star0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91" y="566384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glitter_star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43" y="297316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3" descr="AG00130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7003941" y="3583521"/>
            <a:ext cx="520725" cy="45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84441"/>
            <a:ext cx="609600" cy="6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0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58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89535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 động 5: Kết thúc</a:t>
            </a:r>
            <a:endParaRPr lang="en-US" sz="4400" b="1" cap="none" spc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530" y="10181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Xuân Mai – Quả Gì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984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0" y="39165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78993" y="1600200"/>
            <a:ext cx="58269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CHÚC QUÝ 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VỊ 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SỨC KHỎE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1200" y="3200400"/>
            <a:ext cx="504317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57011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5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76800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1" descr="j0232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2279190" y="3302329"/>
            <a:ext cx="2357238" cy="213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400" y="1875648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980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70880"/>
            <a:ext cx="5791200" cy="4201319"/>
          </a:xfrm>
        </p:spPr>
      </p:pic>
    </p:spTree>
    <p:extLst>
      <p:ext uri="{BB962C8B-B14F-4D97-AF65-F5344CB8AC3E}">
        <p14:creationId xmlns:p14="http://schemas.microsoft.com/office/powerpoint/2010/main" val="250857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0"/>
            <a:ext cx="6857999" cy="4572000"/>
          </a:xfrm>
        </p:spPr>
      </p:pic>
    </p:spTree>
    <p:extLst>
      <p:ext uri="{BB962C8B-B14F-4D97-AF65-F5344CB8AC3E}">
        <p14:creationId xmlns:p14="http://schemas.microsoft.com/office/powerpoint/2010/main" val="22357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600200"/>
            <a:ext cx="5715000" cy="4286250"/>
          </a:xfrm>
        </p:spPr>
      </p:pic>
    </p:spTree>
    <p:extLst>
      <p:ext uri="{BB962C8B-B14F-4D97-AF65-F5344CB8AC3E}">
        <p14:creationId xmlns:p14="http://schemas.microsoft.com/office/powerpoint/2010/main" val="405953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23" y="1295400"/>
            <a:ext cx="6639554" cy="4525963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54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4501" y="1967345"/>
            <a:ext cx="5374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3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1706563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berri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71800"/>
            <a:ext cx="329391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Star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18" y="2648312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26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So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0"/>
            <a:ext cx="4419600" cy="32004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94572"/>
            <a:ext cx="4191000" cy="3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180</Words>
  <Application>Microsoft Office PowerPoint</Application>
  <PresentationFormat>On-screen Show (4:3)</PresentationFormat>
  <Paragraphs>35</Paragraphs>
  <Slides>24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Khám phá quả Cam</vt:lpstr>
      <vt:lpstr>Khám phá quả Chuối</vt:lpstr>
      <vt:lpstr>Khám phá quả Xoài</vt:lpstr>
      <vt:lpstr>Khám phá quả Na</vt:lpstr>
      <vt:lpstr>PowerPoint Presentation</vt:lpstr>
      <vt:lpstr>* Hoạt động 3: So sánh</vt:lpstr>
      <vt:lpstr>* Hoạt động 3: So sánh</vt:lpstr>
      <vt:lpstr>PowerPoint Presentation</vt:lpstr>
      <vt:lpstr>* Mở rộng: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Tyny</dc:creator>
  <cp:lastModifiedBy>C3HS</cp:lastModifiedBy>
  <cp:revision>31</cp:revision>
  <dcterms:created xsi:type="dcterms:W3CDTF">2015-04-04T14:56:35Z</dcterms:created>
  <dcterms:modified xsi:type="dcterms:W3CDTF">2025-02-13T05:38:35Z</dcterms:modified>
</cp:coreProperties>
</file>