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04/02/2025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8597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60283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ném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trúng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1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tay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46162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Oanh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76592C-5E0A-F75C-5DF9-87731A83E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221464"/>
              </p:ext>
            </p:extLst>
          </p:nvPr>
        </p:nvGraphicFramePr>
        <p:xfrm>
          <a:off x="4377169" y="6002706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vi-VN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Chạy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nhanh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hái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quả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73</Words>
  <Application>Microsoft Office PowerPoint</Application>
  <PresentationFormat>Widescreen</PresentationFormat>
  <Paragraphs>15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95</cp:revision>
  <dcterms:created xsi:type="dcterms:W3CDTF">2020-11-09T08:54:19Z</dcterms:created>
  <dcterms:modified xsi:type="dcterms:W3CDTF">2025-02-04T04:15:47Z</dcterms:modified>
</cp:coreProperties>
</file>