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9" r:id="rId4"/>
    <p:sldId id="268" r:id="rId5"/>
    <p:sldId id="258" r:id="rId6"/>
    <p:sldId id="259" r:id="rId7"/>
    <p:sldId id="266" r:id="rId8"/>
  </p:sldIdLst>
  <p:sldSz cx="18288000" cy="10287000"/>
  <p:notesSz cx="6858000" cy="9144000"/>
  <p:embeddedFontLst>
    <p:embeddedFont>
      <p:font typeface="Mali" panose="020B0604020202020204" charset="-34"/>
      <p:regular r:id="rId9"/>
    </p:embeddedFont>
    <p:embeddedFont>
      <p:font typeface="Noto Sans Bold" panose="020B0604020202020204" charset="0"/>
      <p:regular r:id="rId10"/>
      <p:bold r:id="rId11"/>
    </p:embeddedFont>
    <p:embeddedFont>
      <p:font typeface="Times New Roman Bold" panose="02020803070505020304" pitchFamily="18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ali Bold" panose="020B0604020202020204" charset="-34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3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7" Type="http://schemas.openxmlformats.org/officeDocument/2006/relationships/image" Target="../media/image18.svg"/><Relationship Id="rId12" Type="http://schemas.openxmlformats.org/officeDocument/2006/relationships/image" Target="../media/image23.svg"/><Relationship Id="rId2" Type="http://schemas.openxmlformats.org/officeDocument/2006/relationships/image" Target="../media/image7.png"/><Relationship Id="rId16" Type="http://schemas.openxmlformats.org/officeDocument/2006/relationships/image" Target="../media/image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16.svg"/><Relationship Id="rId15" Type="http://schemas.openxmlformats.org/officeDocument/2006/relationships/image" Target="../media/image4.png"/><Relationship Id="rId10" Type="http://schemas.openxmlformats.org/officeDocument/2006/relationships/image" Target="../media/image21.svg"/><Relationship Id="rId9" Type="http://schemas.openxmlformats.org/officeDocument/2006/relationships/image" Target="../media/image10.png"/><Relationship Id="rId14" Type="http://schemas.openxmlformats.org/officeDocument/2006/relationships/image" Target="../media/image2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7" Type="http://schemas.openxmlformats.org/officeDocument/2006/relationships/image" Target="../media/image28.svg"/><Relationship Id="rId12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2.svg"/><Relationship Id="rId5" Type="http://schemas.openxmlformats.org/officeDocument/2006/relationships/image" Target="../media/image16.svg"/><Relationship Id="rId10" Type="http://schemas.openxmlformats.org/officeDocument/2006/relationships/image" Target="../media/image17.png"/><Relationship Id="rId9" Type="http://schemas.openxmlformats.org/officeDocument/2006/relationships/image" Target="../media/image3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7" Type="http://schemas.openxmlformats.org/officeDocument/2006/relationships/image" Target="../media/image3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.sv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77227" y="0"/>
            <a:ext cx="10196989" cy="10287000"/>
          </a:xfrm>
          <a:custGeom>
            <a:avLst/>
            <a:gdLst/>
            <a:ahLst/>
            <a:cxnLst/>
            <a:rect l="l" t="t" r="r" b="b"/>
            <a:pathLst>
              <a:path w="10196989" h="10287000">
                <a:moveTo>
                  <a:pt x="0" y="0"/>
                </a:moveTo>
                <a:lnTo>
                  <a:pt x="10196989" y="0"/>
                </a:lnTo>
                <a:lnTo>
                  <a:pt x="1019698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219382" y="-85061"/>
            <a:ext cx="10196989" cy="10287000"/>
          </a:xfrm>
          <a:custGeom>
            <a:avLst/>
            <a:gdLst/>
            <a:ahLst/>
            <a:cxnLst/>
            <a:rect l="l" t="t" r="r" b="b"/>
            <a:pathLst>
              <a:path w="10196989" h="10287000">
                <a:moveTo>
                  <a:pt x="0" y="0"/>
                </a:moveTo>
                <a:lnTo>
                  <a:pt x="10196989" y="0"/>
                </a:lnTo>
                <a:lnTo>
                  <a:pt x="1019698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2024905" y="67736"/>
            <a:ext cx="14508556" cy="9974632"/>
          </a:xfrm>
          <a:custGeom>
            <a:avLst/>
            <a:gdLst/>
            <a:ahLst/>
            <a:cxnLst/>
            <a:rect l="l" t="t" r="r" b="b"/>
            <a:pathLst>
              <a:path w="14508556" h="9974632">
                <a:moveTo>
                  <a:pt x="0" y="0"/>
                </a:moveTo>
                <a:lnTo>
                  <a:pt x="14508556" y="0"/>
                </a:lnTo>
                <a:lnTo>
                  <a:pt x="14508556" y="9974632"/>
                </a:lnTo>
                <a:lnTo>
                  <a:pt x="0" y="99746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292895">
            <a:off x="2690835" y="283326"/>
            <a:ext cx="2065211" cy="1550786"/>
          </a:xfrm>
          <a:custGeom>
            <a:avLst/>
            <a:gdLst/>
            <a:ahLst/>
            <a:cxnLst/>
            <a:rect l="l" t="t" r="r" b="b"/>
            <a:pathLst>
              <a:path w="2065211" h="1550786">
                <a:moveTo>
                  <a:pt x="0" y="0"/>
                </a:moveTo>
                <a:lnTo>
                  <a:pt x="2065211" y="0"/>
                </a:lnTo>
                <a:lnTo>
                  <a:pt x="2065211" y="1550786"/>
                </a:lnTo>
                <a:lnTo>
                  <a:pt x="0" y="15507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-253610" y="8033667"/>
            <a:ext cx="4587510" cy="3003087"/>
          </a:xfrm>
          <a:custGeom>
            <a:avLst/>
            <a:gdLst/>
            <a:ahLst/>
            <a:cxnLst/>
            <a:rect l="l" t="t" r="r" b="b"/>
            <a:pathLst>
              <a:path w="4587510" h="3003087">
                <a:moveTo>
                  <a:pt x="0" y="0"/>
                </a:moveTo>
                <a:lnTo>
                  <a:pt x="4587510" y="0"/>
                </a:lnTo>
                <a:lnTo>
                  <a:pt x="4587510" y="3003086"/>
                </a:lnTo>
                <a:lnTo>
                  <a:pt x="0" y="30030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6672218" y="8513781"/>
            <a:ext cx="4495088" cy="0"/>
          </a:xfrm>
          <a:prstGeom prst="line">
            <a:avLst/>
          </a:prstGeom>
          <a:ln w="47625" cap="flat">
            <a:solidFill>
              <a:srgbClr val="FFBD99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6388965" y="46886"/>
            <a:ext cx="1899035" cy="1963628"/>
          </a:xfrm>
          <a:custGeom>
            <a:avLst/>
            <a:gdLst/>
            <a:ahLst/>
            <a:cxnLst/>
            <a:rect l="l" t="t" r="r" b="b"/>
            <a:pathLst>
              <a:path w="1899035" h="1963628">
                <a:moveTo>
                  <a:pt x="0" y="0"/>
                </a:moveTo>
                <a:lnTo>
                  <a:pt x="1899035" y="0"/>
                </a:lnTo>
                <a:lnTo>
                  <a:pt x="1899035" y="1963628"/>
                </a:lnTo>
                <a:lnTo>
                  <a:pt x="0" y="19636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-980305" y="0"/>
            <a:ext cx="5314205" cy="2824668"/>
          </a:xfrm>
          <a:custGeom>
            <a:avLst/>
            <a:gdLst/>
            <a:ahLst/>
            <a:cxnLst/>
            <a:rect l="l" t="t" r="r" b="b"/>
            <a:pathLst>
              <a:path w="5314205" h="2824668">
                <a:moveTo>
                  <a:pt x="5314205" y="0"/>
                </a:moveTo>
                <a:lnTo>
                  <a:pt x="0" y="0"/>
                </a:lnTo>
                <a:lnTo>
                  <a:pt x="0" y="2824668"/>
                </a:lnTo>
                <a:lnTo>
                  <a:pt x="5314205" y="2824668"/>
                </a:lnTo>
                <a:lnTo>
                  <a:pt x="5314205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3458476" y="1068244"/>
            <a:ext cx="12515328" cy="1283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0"/>
              </a:lnSpc>
              <a:spcBef>
                <a:spcPct val="0"/>
              </a:spcBef>
            </a:pPr>
            <a:r>
              <a:rPr lang="en-US" sz="4299" dirty="0">
                <a:solidFill>
                  <a:srgbClr val="4F3B20"/>
                </a:solidFill>
                <a:latin typeface="Mali Bold"/>
              </a:rPr>
              <a:t>UBND QUẬN LONG BIÊN</a:t>
            </a:r>
          </a:p>
          <a:p>
            <a:pPr algn="ctr">
              <a:lnSpc>
                <a:spcPts val="5030"/>
              </a:lnSpc>
              <a:spcBef>
                <a:spcPct val="0"/>
              </a:spcBef>
            </a:pPr>
            <a:r>
              <a:rPr lang="en-US" sz="4299" dirty="0">
                <a:solidFill>
                  <a:srgbClr val="4F3B20"/>
                </a:solidFill>
                <a:latin typeface="Mali Bold"/>
              </a:rPr>
              <a:t>TRƯỜNG MẦM NON HOA SỮA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144170" y="3413906"/>
            <a:ext cx="14448136" cy="1130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8"/>
              </a:lnSpc>
              <a:spcBef>
                <a:spcPct val="0"/>
              </a:spcBef>
            </a:pPr>
            <a:r>
              <a:rPr lang="en-US" sz="6699" dirty="0">
                <a:solidFill>
                  <a:srgbClr val="ED7E42"/>
                </a:solidFill>
                <a:latin typeface="Times New Roman Bold"/>
              </a:rPr>
              <a:t>LĨNH VỰC PHÁT TRIỂN THẨM MỸ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05400" y="5669342"/>
            <a:ext cx="16954798" cy="5334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49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i"/>
              </a:rPr>
              <a:t>Đề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i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i"/>
              </a:rPr>
              <a:t>tài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i"/>
              </a:rPr>
              <a:t>: </a:t>
            </a:r>
            <a:r>
              <a:rPr lang="en-US" sz="4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i"/>
              </a:rPr>
              <a:t>Tô</a:t>
            </a:r>
            <a:r>
              <a:rPr lang="en-US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i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i"/>
              </a:rPr>
              <a:t>nét</a:t>
            </a:r>
            <a:r>
              <a:rPr lang="en-US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i"/>
              </a:rPr>
              <a:t>, </a:t>
            </a:r>
            <a:r>
              <a:rPr lang="en-US" sz="4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i"/>
              </a:rPr>
              <a:t>tô</a:t>
            </a:r>
            <a:r>
              <a:rPr lang="en-US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i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i"/>
              </a:rPr>
              <a:t>màu</a:t>
            </a:r>
            <a:r>
              <a:rPr lang="en-US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i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i"/>
              </a:rPr>
              <a:t>quả</a:t>
            </a:r>
            <a:r>
              <a:rPr lang="en-US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i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i"/>
              </a:rPr>
              <a:t>táo</a:t>
            </a:r>
            <a:endParaRPr lang="en-US" sz="40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li"/>
            </a:endParaRPr>
          </a:p>
          <a:p>
            <a:pPr>
              <a:lnSpc>
                <a:spcPts val="5849"/>
              </a:lnSpc>
              <a:spcBef>
                <a:spcPct val="0"/>
              </a:spcBef>
            </a:pPr>
            <a:r>
              <a:rPr lang="en-US" sz="4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i"/>
              </a:rPr>
              <a:t>Lứa</a:t>
            </a:r>
            <a:r>
              <a:rPr lang="en-US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i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i"/>
              </a:rPr>
              <a:t>tuổi</a:t>
            </a:r>
            <a:r>
              <a:rPr lang="en-US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i"/>
              </a:rPr>
              <a:t>: 3-4 </a:t>
            </a:r>
            <a:r>
              <a:rPr lang="en-US" sz="4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i"/>
              </a:rPr>
              <a:t>tuổi</a:t>
            </a:r>
            <a:endParaRPr lang="en-US" sz="40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li"/>
            </a:endParaRPr>
          </a:p>
          <a:p>
            <a:pPr>
              <a:lnSpc>
                <a:spcPts val="5849"/>
              </a:lnSpc>
              <a:spcBef>
                <a:spcPct val="0"/>
              </a:spcBef>
            </a:pPr>
            <a:r>
              <a:rPr lang="en-US" sz="4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i"/>
              </a:rPr>
              <a:t>Thời</a:t>
            </a:r>
            <a:r>
              <a:rPr lang="en-US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i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i"/>
              </a:rPr>
              <a:t>gian</a:t>
            </a:r>
            <a:r>
              <a:rPr lang="en-US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i"/>
              </a:rPr>
              <a:t>: 20 </a:t>
            </a:r>
            <a:r>
              <a:rPr lang="en-US" sz="4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i"/>
              </a:rPr>
              <a:t>phút</a:t>
            </a:r>
            <a:endParaRPr lang="en-US" sz="4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li"/>
            </a:endParaRPr>
          </a:p>
          <a:p>
            <a:pPr>
              <a:lnSpc>
                <a:spcPts val="5849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i"/>
              </a:rPr>
              <a:t>Giáo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i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i"/>
              </a:rPr>
              <a:t>viên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i"/>
              </a:rPr>
              <a:t>: </a:t>
            </a:r>
            <a:r>
              <a:rPr lang="en-US" sz="4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i"/>
              </a:rPr>
              <a:t>Nguyễn</a:t>
            </a:r>
            <a:r>
              <a:rPr lang="en-US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i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i"/>
              </a:rPr>
              <a:t>Thị</a:t>
            </a:r>
            <a:r>
              <a:rPr lang="en-US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i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i"/>
              </a:rPr>
              <a:t>Kiều</a:t>
            </a:r>
            <a:r>
              <a:rPr lang="en-US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i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i"/>
              </a:rPr>
              <a:t>Oanh</a:t>
            </a:r>
            <a:endParaRPr lang="en-US" sz="4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li"/>
            </a:endParaRPr>
          </a:p>
          <a:p>
            <a:pPr algn="ctr">
              <a:lnSpc>
                <a:spcPts val="5849"/>
              </a:lnSpc>
              <a:spcBef>
                <a:spcPct val="0"/>
              </a:spcBef>
            </a:pPr>
            <a:endParaRPr lang="en-US" sz="4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li"/>
            </a:endParaRPr>
          </a:p>
          <a:p>
            <a:pPr algn="ctr">
              <a:lnSpc>
                <a:spcPts val="6317"/>
              </a:lnSpc>
              <a:spcBef>
                <a:spcPct val="0"/>
              </a:spcBef>
            </a:pPr>
            <a:endParaRPr lang="en-US" sz="4000" dirty="0">
              <a:solidFill>
                <a:srgbClr val="000000"/>
              </a:solidFill>
              <a:latin typeface="Mali"/>
            </a:endParaRPr>
          </a:p>
          <a:p>
            <a:pPr algn="ctr">
              <a:lnSpc>
                <a:spcPts val="6317"/>
              </a:lnSpc>
              <a:spcBef>
                <a:spcPct val="0"/>
              </a:spcBef>
            </a:pPr>
            <a:endParaRPr lang="en-US" sz="4999" dirty="0">
              <a:solidFill>
                <a:srgbClr val="000000"/>
              </a:solidFill>
              <a:latin typeface="Mali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77227" y="0"/>
            <a:ext cx="10196989" cy="10287000"/>
          </a:xfrm>
          <a:custGeom>
            <a:avLst/>
            <a:gdLst/>
            <a:ahLst/>
            <a:cxnLst/>
            <a:rect l="l" t="t" r="r" b="b"/>
            <a:pathLst>
              <a:path w="10196989" h="10287000">
                <a:moveTo>
                  <a:pt x="0" y="0"/>
                </a:moveTo>
                <a:lnTo>
                  <a:pt x="10196989" y="0"/>
                </a:lnTo>
                <a:lnTo>
                  <a:pt x="1019698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476063" y="0"/>
            <a:ext cx="10196989" cy="10287000"/>
          </a:xfrm>
          <a:custGeom>
            <a:avLst/>
            <a:gdLst/>
            <a:ahLst/>
            <a:cxnLst/>
            <a:rect l="l" t="t" r="r" b="b"/>
            <a:pathLst>
              <a:path w="10196989" h="10287000">
                <a:moveTo>
                  <a:pt x="0" y="0"/>
                </a:moveTo>
                <a:lnTo>
                  <a:pt x="10196989" y="0"/>
                </a:lnTo>
                <a:lnTo>
                  <a:pt x="1019698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184955" y="-288212"/>
            <a:ext cx="12412639" cy="10473164"/>
          </a:xfrm>
          <a:custGeom>
            <a:avLst/>
            <a:gdLst/>
            <a:ahLst/>
            <a:cxnLst/>
            <a:rect l="l" t="t" r="r" b="b"/>
            <a:pathLst>
              <a:path w="12412639" h="10473164">
                <a:moveTo>
                  <a:pt x="0" y="0"/>
                </a:moveTo>
                <a:lnTo>
                  <a:pt x="12412638" y="0"/>
                </a:lnTo>
                <a:lnTo>
                  <a:pt x="12412638" y="10473164"/>
                </a:lnTo>
                <a:lnTo>
                  <a:pt x="0" y="104731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15174061" y="-288212"/>
            <a:ext cx="3113939" cy="3334875"/>
          </a:xfrm>
          <a:custGeom>
            <a:avLst/>
            <a:gdLst/>
            <a:ahLst/>
            <a:cxnLst/>
            <a:rect l="l" t="t" r="r" b="b"/>
            <a:pathLst>
              <a:path w="3113939" h="3334875">
                <a:moveTo>
                  <a:pt x="3113939" y="0"/>
                </a:moveTo>
                <a:lnTo>
                  <a:pt x="0" y="0"/>
                </a:lnTo>
                <a:lnTo>
                  <a:pt x="0" y="3334875"/>
                </a:lnTo>
                <a:lnTo>
                  <a:pt x="3113939" y="3334875"/>
                </a:lnTo>
                <a:lnTo>
                  <a:pt x="3113939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958535" y="7604340"/>
            <a:ext cx="2953206" cy="2057400"/>
          </a:xfrm>
          <a:custGeom>
            <a:avLst/>
            <a:gdLst/>
            <a:ahLst/>
            <a:cxnLst/>
            <a:rect l="l" t="t" r="r" b="b"/>
            <a:pathLst>
              <a:path w="2953206" h="2057400">
                <a:moveTo>
                  <a:pt x="0" y="0"/>
                </a:moveTo>
                <a:lnTo>
                  <a:pt x="2953205" y="0"/>
                </a:lnTo>
                <a:lnTo>
                  <a:pt x="2953205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3041074">
            <a:off x="-800100" y="331470"/>
            <a:ext cx="3657600" cy="1394460"/>
          </a:xfrm>
          <a:custGeom>
            <a:avLst/>
            <a:gdLst/>
            <a:ahLst/>
            <a:cxnLst/>
            <a:rect l="l" t="t" r="r" b="b"/>
            <a:pathLst>
              <a:path w="3657600" h="1394460">
                <a:moveTo>
                  <a:pt x="0" y="0"/>
                </a:moveTo>
                <a:lnTo>
                  <a:pt x="3657600" y="0"/>
                </a:lnTo>
                <a:lnTo>
                  <a:pt x="3657600" y="1394460"/>
                </a:lnTo>
                <a:lnTo>
                  <a:pt x="0" y="139446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749170">
            <a:off x="-1372089" y="8044617"/>
            <a:ext cx="3016670" cy="3234247"/>
          </a:xfrm>
          <a:custGeom>
            <a:avLst/>
            <a:gdLst/>
            <a:ahLst/>
            <a:cxnLst/>
            <a:rect l="l" t="t" r="r" b="b"/>
            <a:pathLst>
              <a:path w="3016670" h="3234247">
                <a:moveTo>
                  <a:pt x="0" y="0"/>
                </a:moveTo>
                <a:lnTo>
                  <a:pt x="3016670" y="0"/>
                </a:lnTo>
                <a:lnTo>
                  <a:pt x="3016670" y="3234246"/>
                </a:lnTo>
                <a:lnTo>
                  <a:pt x="0" y="323424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13923452" y="7756757"/>
            <a:ext cx="4587510" cy="3003087"/>
          </a:xfrm>
          <a:custGeom>
            <a:avLst/>
            <a:gdLst/>
            <a:ahLst/>
            <a:cxnLst/>
            <a:rect l="l" t="t" r="r" b="b"/>
            <a:pathLst>
              <a:path w="4587510" h="3003087">
                <a:moveTo>
                  <a:pt x="4587510" y="0"/>
                </a:moveTo>
                <a:lnTo>
                  <a:pt x="0" y="0"/>
                </a:lnTo>
                <a:lnTo>
                  <a:pt x="0" y="3003086"/>
                </a:lnTo>
                <a:lnTo>
                  <a:pt x="4587510" y="3003086"/>
                </a:lnTo>
                <a:lnTo>
                  <a:pt x="458751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5386275" y="2932163"/>
            <a:ext cx="9193385" cy="4847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40"/>
              </a:lnSpc>
            </a:pPr>
            <a:r>
              <a:rPr lang="en-US" sz="8600" dirty="0" err="1" smtClean="0">
                <a:solidFill>
                  <a:srgbClr val="004AAD"/>
                </a:solidFill>
                <a:latin typeface="Noto Sans Bold"/>
              </a:rPr>
              <a:t>Bài</a:t>
            </a:r>
            <a:r>
              <a:rPr lang="en-US" sz="8600" dirty="0" smtClean="0">
                <a:solidFill>
                  <a:srgbClr val="004AAD"/>
                </a:solidFill>
                <a:latin typeface="Noto Sans Bold"/>
              </a:rPr>
              <a:t> </a:t>
            </a:r>
            <a:r>
              <a:rPr lang="en-US" sz="8600" dirty="0" err="1" smtClean="0">
                <a:solidFill>
                  <a:srgbClr val="004AAD"/>
                </a:solidFill>
                <a:latin typeface="Noto Sans Bold"/>
              </a:rPr>
              <a:t>hát</a:t>
            </a:r>
            <a:endParaRPr lang="en-US" sz="8600" dirty="0">
              <a:solidFill>
                <a:srgbClr val="004AAD"/>
              </a:solidFill>
              <a:latin typeface="Noto Sans Bold"/>
            </a:endParaRPr>
          </a:p>
          <a:p>
            <a:pPr algn="ctr">
              <a:lnSpc>
                <a:spcPts val="12880"/>
              </a:lnSpc>
            </a:pPr>
            <a:r>
              <a:rPr lang="en-US" sz="7200" dirty="0" err="1" smtClean="0">
                <a:solidFill>
                  <a:srgbClr val="FF3131"/>
                </a:solidFill>
                <a:latin typeface="Noto Sans Bold" panose="020B0604020202020204" charset="0"/>
                <a:ea typeface="Noto Sans Bold" panose="020B0604020202020204" charset="0"/>
                <a:cs typeface="Noto Sans Bold" panose="020B0604020202020204" charset="0"/>
              </a:rPr>
              <a:t>Quả</a:t>
            </a:r>
            <a:endParaRPr lang="en-US" sz="7200" dirty="0" smtClean="0">
              <a:solidFill>
                <a:srgbClr val="FF3131"/>
              </a:solidFill>
              <a:latin typeface="Noto Sans Bold" panose="020B0604020202020204" charset="0"/>
              <a:ea typeface="Noto Sans Bold" panose="020B0604020202020204" charset="0"/>
              <a:cs typeface="Noto Sans Bold" panose="020B0604020202020204" charset="0"/>
            </a:endParaRPr>
          </a:p>
          <a:p>
            <a:pPr algn="ctr">
              <a:lnSpc>
                <a:spcPts val="12880"/>
              </a:lnSpc>
            </a:pPr>
            <a:endParaRPr lang="en-US" sz="7200" dirty="0">
              <a:solidFill>
                <a:srgbClr val="FF3131"/>
              </a:solidFill>
              <a:latin typeface="Noto Sans Bold" panose="020B0604020202020204" charset="0"/>
              <a:ea typeface="Noto Sans Bold" panose="020B0604020202020204" charset="0"/>
              <a:cs typeface="Noto Sans Bold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0"/>
            <a:ext cx="9372600" cy="1002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0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688" r="31249"/>
          <a:stretch/>
        </p:blipFill>
        <p:spPr>
          <a:xfrm>
            <a:off x="5562600" y="0"/>
            <a:ext cx="7010400" cy="1009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5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301003" y="0"/>
            <a:ext cx="10196989" cy="10287000"/>
          </a:xfrm>
          <a:custGeom>
            <a:avLst/>
            <a:gdLst/>
            <a:ahLst/>
            <a:cxnLst/>
            <a:rect l="l" t="t" r="r" b="b"/>
            <a:pathLst>
              <a:path w="10196989" h="10287000">
                <a:moveTo>
                  <a:pt x="0" y="0"/>
                </a:moveTo>
                <a:lnTo>
                  <a:pt x="10196989" y="0"/>
                </a:lnTo>
                <a:lnTo>
                  <a:pt x="1019698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372600" y="0"/>
            <a:ext cx="10196989" cy="10287000"/>
          </a:xfrm>
          <a:custGeom>
            <a:avLst/>
            <a:gdLst/>
            <a:ahLst/>
            <a:cxnLst/>
            <a:rect l="l" t="t" r="r" b="b"/>
            <a:pathLst>
              <a:path w="10196989" h="10287000">
                <a:moveTo>
                  <a:pt x="0" y="0"/>
                </a:moveTo>
                <a:lnTo>
                  <a:pt x="10196989" y="0"/>
                </a:lnTo>
                <a:lnTo>
                  <a:pt x="1019698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292895">
            <a:off x="2858963" y="487951"/>
            <a:ext cx="11847351" cy="8896284"/>
          </a:xfrm>
          <a:custGeom>
            <a:avLst/>
            <a:gdLst/>
            <a:ahLst/>
            <a:cxnLst/>
            <a:rect l="l" t="t" r="r" b="b"/>
            <a:pathLst>
              <a:path w="11847351" h="8896284">
                <a:moveTo>
                  <a:pt x="0" y="0"/>
                </a:moveTo>
                <a:lnTo>
                  <a:pt x="11847352" y="0"/>
                </a:lnTo>
                <a:lnTo>
                  <a:pt x="11847352" y="8896284"/>
                </a:lnTo>
                <a:lnTo>
                  <a:pt x="0" y="88962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225904" flipH="1">
            <a:off x="15371636" y="-1854820"/>
            <a:ext cx="3775329" cy="4114800"/>
          </a:xfrm>
          <a:custGeom>
            <a:avLst/>
            <a:gdLst/>
            <a:ahLst/>
            <a:cxnLst/>
            <a:rect l="l" t="t" r="r" b="b"/>
            <a:pathLst>
              <a:path w="3775329" h="4114800">
                <a:moveTo>
                  <a:pt x="3775329" y="0"/>
                </a:moveTo>
                <a:lnTo>
                  <a:pt x="0" y="0"/>
                </a:lnTo>
                <a:lnTo>
                  <a:pt x="0" y="4114800"/>
                </a:lnTo>
                <a:lnTo>
                  <a:pt x="3775329" y="4114800"/>
                </a:lnTo>
                <a:lnTo>
                  <a:pt x="3775329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225904" flipV="1">
            <a:off x="-573857" y="7973292"/>
            <a:ext cx="3775329" cy="4114800"/>
          </a:xfrm>
          <a:custGeom>
            <a:avLst/>
            <a:gdLst/>
            <a:ahLst/>
            <a:cxnLst/>
            <a:rect l="l" t="t" r="r" b="b"/>
            <a:pathLst>
              <a:path w="3775329" h="4114800">
                <a:moveTo>
                  <a:pt x="0" y="4114800"/>
                </a:moveTo>
                <a:lnTo>
                  <a:pt x="3775329" y="4114800"/>
                </a:lnTo>
                <a:lnTo>
                  <a:pt x="3775329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0" y="4498978"/>
            <a:ext cx="3755423" cy="5615585"/>
          </a:xfrm>
          <a:custGeom>
            <a:avLst/>
            <a:gdLst/>
            <a:ahLst/>
            <a:cxnLst/>
            <a:rect l="l" t="t" r="r" b="b"/>
            <a:pathLst>
              <a:path w="3755423" h="5615585">
                <a:moveTo>
                  <a:pt x="0" y="0"/>
                </a:moveTo>
                <a:lnTo>
                  <a:pt x="3755423" y="0"/>
                </a:lnTo>
                <a:lnTo>
                  <a:pt x="3755423" y="5615585"/>
                </a:lnTo>
                <a:lnTo>
                  <a:pt x="0" y="561558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3797492" y="4346578"/>
            <a:ext cx="9834476" cy="1351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60"/>
              </a:lnSpc>
            </a:pPr>
            <a:r>
              <a:rPr lang="en-US" sz="7900" dirty="0">
                <a:solidFill>
                  <a:srgbClr val="CE575D"/>
                </a:solidFill>
                <a:latin typeface="Mali Bold"/>
              </a:rPr>
              <a:t>HỎI Ý TƯỞNG TRẺ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11045" y="321934"/>
            <a:ext cx="10196989" cy="10287000"/>
          </a:xfrm>
          <a:custGeom>
            <a:avLst/>
            <a:gdLst/>
            <a:ahLst/>
            <a:cxnLst/>
            <a:rect l="l" t="t" r="r" b="b"/>
            <a:pathLst>
              <a:path w="10196989" h="10287000">
                <a:moveTo>
                  <a:pt x="0" y="0"/>
                </a:moveTo>
                <a:lnTo>
                  <a:pt x="10196989" y="0"/>
                </a:lnTo>
                <a:lnTo>
                  <a:pt x="1019698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368238" y="0"/>
            <a:ext cx="10196989" cy="10287000"/>
          </a:xfrm>
          <a:custGeom>
            <a:avLst/>
            <a:gdLst/>
            <a:ahLst/>
            <a:cxnLst/>
            <a:rect l="l" t="t" r="r" b="b"/>
            <a:pathLst>
              <a:path w="10196989" h="10287000">
                <a:moveTo>
                  <a:pt x="0" y="0"/>
                </a:moveTo>
                <a:lnTo>
                  <a:pt x="10196989" y="0"/>
                </a:lnTo>
                <a:lnTo>
                  <a:pt x="1019698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3097694" y="1369890"/>
            <a:ext cx="12935065" cy="7186894"/>
          </a:xfrm>
          <a:custGeom>
            <a:avLst/>
            <a:gdLst/>
            <a:ahLst/>
            <a:cxnLst/>
            <a:rect l="l" t="t" r="r" b="b"/>
            <a:pathLst>
              <a:path w="12935065" h="7186894">
                <a:moveTo>
                  <a:pt x="0" y="0"/>
                </a:moveTo>
                <a:lnTo>
                  <a:pt x="12935065" y="0"/>
                </a:lnTo>
                <a:lnTo>
                  <a:pt x="12935065" y="7186894"/>
                </a:lnTo>
                <a:lnTo>
                  <a:pt x="0" y="71868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648561">
            <a:off x="1193845" y="1339814"/>
            <a:ext cx="3533876" cy="2283767"/>
          </a:xfrm>
          <a:custGeom>
            <a:avLst/>
            <a:gdLst/>
            <a:ahLst/>
            <a:cxnLst/>
            <a:rect l="l" t="t" r="r" b="b"/>
            <a:pathLst>
              <a:path w="3533876" h="2283767">
                <a:moveTo>
                  <a:pt x="0" y="0"/>
                </a:moveTo>
                <a:lnTo>
                  <a:pt x="3533875" y="0"/>
                </a:lnTo>
                <a:lnTo>
                  <a:pt x="3533875" y="2283767"/>
                </a:lnTo>
                <a:lnTo>
                  <a:pt x="0" y="228376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2325032" y="-321934"/>
            <a:ext cx="4283401" cy="4256629"/>
          </a:xfrm>
          <a:custGeom>
            <a:avLst/>
            <a:gdLst/>
            <a:ahLst/>
            <a:cxnLst/>
            <a:rect l="l" t="t" r="r" b="b"/>
            <a:pathLst>
              <a:path w="4283401" h="4256629">
                <a:moveTo>
                  <a:pt x="0" y="0"/>
                </a:moveTo>
                <a:lnTo>
                  <a:pt x="4283401" y="0"/>
                </a:lnTo>
                <a:lnTo>
                  <a:pt x="4283401" y="4256629"/>
                </a:lnTo>
                <a:lnTo>
                  <a:pt x="0" y="425662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3496308" y="4109646"/>
            <a:ext cx="10980584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8"/>
              </a:lnSpc>
            </a:pPr>
            <a:r>
              <a:rPr lang="en-US" sz="11761" dirty="0" err="1">
                <a:solidFill>
                  <a:srgbClr val="F3A44F"/>
                </a:solidFill>
                <a:latin typeface="Mali Bold"/>
              </a:rPr>
              <a:t>T</a:t>
            </a:r>
            <a:r>
              <a:rPr lang="en-US" sz="11761" dirty="0" err="1" smtClean="0">
                <a:solidFill>
                  <a:srgbClr val="F3A44F"/>
                </a:solidFill>
                <a:latin typeface="Mali Bold"/>
              </a:rPr>
              <a:t>rẻ</a:t>
            </a:r>
            <a:r>
              <a:rPr lang="en-US" sz="11761" dirty="0" smtClean="0">
                <a:solidFill>
                  <a:srgbClr val="F3A44F"/>
                </a:solidFill>
                <a:latin typeface="Mali Bold"/>
              </a:rPr>
              <a:t> </a:t>
            </a:r>
            <a:r>
              <a:rPr lang="en-US" sz="11761" dirty="0" err="1">
                <a:solidFill>
                  <a:srgbClr val="F3A44F"/>
                </a:solidFill>
                <a:latin typeface="Mali Bold"/>
              </a:rPr>
              <a:t>thực</a:t>
            </a:r>
            <a:r>
              <a:rPr lang="en-US" sz="11761" dirty="0">
                <a:solidFill>
                  <a:srgbClr val="F3A44F"/>
                </a:solidFill>
                <a:latin typeface="Mali Bold"/>
              </a:rPr>
              <a:t> </a:t>
            </a:r>
            <a:r>
              <a:rPr lang="en-US" sz="11761" dirty="0" err="1">
                <a:solidFill>
                  <a:srgbClr val="F3A44F"/>
                </a:solidFill>
                <a:latin typeface="Mali Bold"/>
              </a:rPr>
              <a:t>hiện</a:t>
            </a:r>
            <a:endParaRPr lang="en-US" sz="11761" dirty="0">
              <a:solidFill>
                <a:srgbClr val="F3A44F"/>
              </a:solidFill>
              <a:latin typeface="Mali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7620"/>
            <a:ext cx="18288000" cy="105537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60330" y="3467100"/>
            <a:ext cx="11862543" cy="12977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9408"/>
              </a:lnSpc>
            </a:pPr>
            <a:r>
              <a:rPr lang="en-US" sz="9600" dirty="0" err="1" smtClean="0">
                <a:solidFill>
                  <a:srgbClr val="FF0000"/>
                </a:solidFill>
                <a:latin typeface="Mali Bold"/>
              </a:rPr>
              <a:t>Nhận</a:t>
            </a:r>
            <a:r>
              <a:rPr lang="en-US" sz="9600" dirty="0" smtClean="0">
                <a:solidFill>
                  <a:srgbClr val="FF0000"/>
                </a:solidFill>
                <a:latin typeface="Mali Bold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latin typeface="Mali Bold"/>
              </a:rPr>
              <a:t>xét</a:t>
            </a:r>
            <a:r>
              <a:rPr lang="en-US" sz="9600" dirty="0" smtClean="0">
                <a:solidFill>
                  <a:srgbClr val="FF0000"/>
                </a:solidFill>
                <a:latin typeface="Mali Bold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latin typeface="Mali Bold"/>
              </a:rPr>
              <a:t>sản</a:t>
            </a:r>
            <a:r>
              <a:rPr lang="en-US" sz="9600" dirty="0" smtClean="0">
                <a:solidFill>
                  <a:srgbClr val="FF0000"/>
                </a:solidFill>
                <a:latin typeface="Mali Bold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latin typeface="Mali Bold"/>
              </a:rPr>
              <a:t>phẩm</a:t>
            </a:r>
            <a:endParaRPr lang="en-US" sz="9600" dirty="0">
              <a:solidFill>
                <a:srgbClr val="FF0000"/>
              </a:solidFill>
              <a:latin typeface="Mali Bold"/>
            </a:endParaRPr>
          </a:p>
        </p:txBody>
      </p:sp>
    </p:spTree>
    <p:extLst>
      <p:ext uri="{BB962C8B-B14F-4D97-AF65-F5344CB8AC3E}">
        <p14:creationId xmlns:p14="http://schemas.microsoft.com/office/powerpoint/2010/main" val="355838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56</Words>
  <Application>Microsoft Office PowerPoint</Application>
  <PresentationFormat>Custom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Mali</vt:lpstr>
      <vt:lpstr>Arial</vt:lpstr>
      <vt:lpstr>Noto Sans Bold</vt:lpstr>
      <vt:lpstr>Times New Roman Bold</vt:lpstr>
      <vt:lpstr>Calibri</vt:lpstr>
      <vt:lpstr>Mali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HOA SỮA</dc:title>
  <cp:lastModifiedBy>C1-HS</cp:lastModifiedBy>
  <cp:revision>28</cp:revision>
  <dcterms:created xsi:type="dcterms:W3CDTF">2006-08-16T00:00:00Z</dcterms:created>
  <dcterms:modified xsi:type="dcterms:W3CDTF">2025-02-12T11:37:53Z</dcterms:modified>
  <dc:identifier>DAFySHmK3tA</dc:identifier>
</cp:coreProperties>
</file>