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76" r:id="rId2"/>
    <p:sldId id="258" r:id="rId3"/>
    <p:sldId id="256" r:id="rId4"/>
    <p:sldId id="274" r:id="rId5"/>
    <p:sldId id="263" r:id="rId6"/>
    <p:sldId id="273" r:id="rId7"/>
    <p:sldId id="259" r:id="rId8"/>
    <p:sldId id="261" r:id="rId9"/>
    <p:sldId id="264" r:id="rId10"/>
    <p:sldId id="275" r:id="rId11"/>
    <p:sldId id="270" r:id="rId12"/>
    <p:sldId id="269" r:id="rId13"/>
    <p:sldId id="268" r:id="rId14"/>
    <p:sldId id="277" r:id="rId15"/>
    <p:sldId id="272" r:id="rId1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54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5C821F-6911-4D3B-AB1D-9FA0BDED44CF}" type="datetimeFigureOut">
              <a:rPr lang="en-US" smtClean="0"/>
              <a:t>2/4/2025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A94E69-B39B-438A-B04C-22A66559FF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538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1A94E69-B39B-438A-B04C-22A66559FF4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05183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37E39-C9B2-49C1-A491-B6D8B9DA70F6}" type="datetimeFigureOut">
              <a:rPr lang="en-US" smtClean="0"/>
              <a:t>2/4/2025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5EC71-4C5D-40DB-B9A0-C7BCF1F3D7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17340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37E39-C9B2-49C1-A491-B6D8B9DA70F6}" type="datetimeFigureOut">
              <a:rPr lang="en-US" smtClean="0"/>
              <a:t>2/4/2025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5EC71-4C5D-40DB-B9A0-C7BCF1F3D7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73919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37E39-C9B2-49C1-A491-B6D8B9DA70F6}" type="datetimeFigureOut">
              <a:rPr lang="en-US" smtClean="0"/>
              <a:t>2/4/2025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5EC71-4C5D-40DB-B9A0-C7BCF1F3D7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9250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37E39-C9B2-49C1-A491-B6D8B9DA70F6}" type="datetimeFigureOut">
              <a:rPr lang="en-US" smtClean="0"/>
              <a:t>2/4/2025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5EC71-4C5D-40DB-B9A0-C7BCF1F3D7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596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37E39-C9B2-49C1-A491-B6D8B9DA70F6}" type="datetimeFigureOut">
              <a:rPr lang="en-US" smtClean="0"/>
              <a:t>2/4/2025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5EC71-4C5D-40DB-B9A0-C7BCF1F3D7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83339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37E39-C9B2-49C1-A491-B6D8B9DA70F6}" type="datetimeFigureOut">
              <a:rPr lang="en-US" smtClean="0"/>
              <a:t>2/4/2025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5EC71-4C5D-40DB-B9A0-C7BCF1F3D7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66248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37E39-C9B2-49C1-A491-B6D8B9DA70F6}" type="datetimeFigureOut">
              <a:rPr lang="en-US" smtClean="0"/>
              <a:t>2/4/2025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5EC71-4C5D-40DB-B9A0-C7BCF1F3D7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97531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37E39-C9B2-49C1-A491-B6D8B9DA70F6}" type="datetimeFigureOut">
              <a:rPr lang="en-US" smtClean="0"/>
              <a:t>2/4/2025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5EC71-4C5D-40DB-B9A0-C7BCF1F3D7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82447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37E39-C9B2-49C1-A491-B6D8B9DA70F6}" type="datetimeFigureOut">
              <a:rPr lang="en-US" smtClean="0"/>
              <a:t>2/4/2025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5EC71-4C5D-40DB-B9A0-C7BCF1F3D7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1190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37E39-C9B2-49C1-A491-B6D8B9DA70F6}" type="datetimeFigureOut">
              <a:rPr lang="en-US" smtClean="0"/>
              <a:t>2/4/2025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5EC71-4C5D-40DB-B9A0-C7BCF1F3D7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7200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37E39-C9B2-49C1-A491-B6D8B9DA70F6}" type="datetimeFigureOut">
              <a:rPr lang="en-US" smtClean="0"/>
              <a:t>2/4/2025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65EC71-4C5D-40DB-B9A0-C7BCF1F3D7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35750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037E39-C9B2-49C1-A491-B6D8B9DA70F6}" type="datetimeFigureOut">
              <a:rPr lang="en-US" smtClean="0"/>
              <a:t>2/4/2025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65EC71-4C5D-40DB-B9A0-C7BCF1F3D7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16929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gif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47052" y="1143000"/>
            <a:ext cx="8049896" cy="36625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dirty="0" err="1" smtClean="0">
                <a:solidFill>
                  <a:srgbClr val="FF0000"/>
                </a:solidFill>
              </a:rPr>
              <a:t>Khám</a:t>
            </a:r>
            <a:r>
              <a:rPr lang="en-US" sz="4400" dirty="0" smtClean="0">
                <a:solidFill>
                  <a:srgbClr val="FF0000"/>
                </a:solidFill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</a:rPr>
              <a:t>phá</a:t>
            </a:r>
            <a:r>
              <a:rPr lang="en-US" sz="4400" dirty="0" smtClean="0">
                <a:solidFill>
                  <a:srgbClr val="FF0000"/>
                </a:solidFill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</a:rPr>
              <a:t>môi</a:t>
            </a:r>
            <a:r>
              <a:rPr lang="en-US" sz="4400" dirty="0" smtClean="0">
                <a:solidFill>
                  <a:srgbClr val="FF0000"/>
                </a:solidFill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</a:rPr>
              <a:t>trường</a:t>
            </a:r>
            <a:r>
              <a:rPr lang="en-US" sz="4400" dirty="0" smtClean="0">
                <a:solidFill>
                  <a:srgbClr val="FF0000"/>
                </a:solidFill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</a:rPr>
              <a:t>xung</a:t>
            </a:r>
            <a:r>
              <a:rPr lang="en-US" sz="4400" dirty="0" smtClean="0">
                <a:solidFill>
                  <a:srgbClr val="FF0000"/>
                </a:solidFill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</a:rPr>
              <a:t>quanh</a:t>
            </a:r>
            <a:endParaRPr lang="en-US" sz="4400" dirty="0" smtClean="0">
              <a:solidFill>
                <a:srgbClr val="FF0000"/>
              </a:solidFill>
            </a:endParaRPr>
          </a:p>
          <a:p>
            <a:pPr algn="ctr"/>
            <a:endParaRPr lang="en-US" sz="4400" dirty="0" smtClean="0">
              <a:solidFill>
                <a:srgbClr val="FF0000"/>
              </a:solidFill>
            </a:endParaRPr>
          </a:p>
          <a:p>
            <a:pPr algn="ctr"/>
            <a:r>
              <a:rPr lang="en-US" sz="3600" dirty="0" err="1" smtClean="0"/>
              <a:t>Đề</a:t>
            </a:r>
            <a:r>
              <a:rPr lang="en-US" sz="3600" dirty="0" smtClean="0"/>
              <a:t> </a:t>
            </a:r>
            <a:r>
              <a:rPr lang="en-US" sz="3600" dirty="0" err="1" smtClean="0"/>
              <a:t>tài</a:t>
            </a:r>
            <a:r>
              <a:rPr lang="en-US" sz="3600" dirty="0" smtClean="0"/>
              <a:t>: </a:t>
            </a:r>
            <a:r>
              <a:rPr lang="en-US" sz="3600" dirty="0" err="1" smtClean="0"/>
              <a:t>Một</a:t>
            </a:r>
            <a:r>
              <a:rPr lang="en-US" sz="3600" dirty="0" smtClean="0"/>
              <a:t> </a:t>
            </a:r>
            <a:r>
              <a:rPr lang="en-US" sz="3600" dirty="0" err="1" smtClean="0"/>
              <a:t>số</a:t>
            </a:r>
            <a:r>
              <a:rPr lang="en-US" sz="3600" dirty="0" smtClean="0"/>
              <a:t> </a:t>
            </a:r>
            <a:r>
              <a:rPr lang="en-US" sz="3600" dirty="0" err="1" smtClean="0"/>
              <a:t>loại</a:t>
            </a:r>
            <a:r>
              <a:rPr lang="en-US" sz="3600" dirty="0" smtClean="0"/>
              <a:t> </a:t>
            </a:r>
            <a:r>
              <a:rPr lang="en-US" sz="3600" dirty="0" err="1" smtClean="0"/>
              <a:t>củ</a:t>
            </a:r>
            <a:endParaRPr lang="en-US" sz="3600" dirty="0" smtClean="0"/>
          </a:p>
          <a:p>
            <a:pPr algn="ctr"/>
            <a:r>
              <a:rPr lang="en-US" sz="3600" dirty="0" err="1" smtClean="0"/>
              <a:t>Đối</a:t>
            </a:r>
            <a:r>
              <a:rPr lang="en-US" sz="3600" dirty="0" smtClean="0"/>
              <a:t> </a:t>
            </a:r>
            <a:r>
              <a:rPr lang="en-US" sz="3600" dirty="0" err="1" smtClean="0"/>
              <a:t>tượng</a:t>
            </a:r>
            <a:r>
              <a:rPr lang="en-US" sz="3600" dirty="0" smtClean="0"/>
              <a:t>: 3-4 </a:t>
            </a:r>
            <a:r>
              <a:rPr lang="en-US" sz="3600" dirty="0" err="1" smtClean="0"/>
              <a:t>tuổi</a:t>
            </a:r>
            <a:endParaRPr lang="en-US" sz="3600" dirty="0" smtClean="0"/>
          </a:p>
          <a:p>
            <a:pPr algn="ctr"/>
            <a:r>
              <a:rPr lang="en-US" sz="3600" dirty="0" err="1" smtClean="0"/>
              <a:t>Thời</a:t>
            </a:r>
            <a:r>
              <a:rPr lang="en-US" sz="3600" dirty="0" smtClean="0"/>
              <a:t> </a:t>
            </a:r>
            <a:r>
              <a:rPr lang="en-US" sz="3600" dirty="0" err="1" smtClean="0"/>
              <a:t>gian</a:t>
            </a:r>
            <a:r>
              <a:rPr lang="en-US" sz="3600" dirty="0" smtClean="0"/>
              <a:t>: 20-25 </a:t>
            </a:r>
            <a:r>
              <a:rPr lang="en-US" sz="3600" dirty="0" err="1" smtClean="0"/>
              <a:t>phút</a:t>
            </a:r>
            <a:endParaRPr lang="en-US" sz="3600" dirty="0" smtClean="0"/>
          </a:p>
          <a:p>
            <a:pPr algn="ctr"/>
            <a:r>
              <a:rPr lang="en-US" sz="3600" dirty="0" err="1" smtClean="0"/>
              <a:t>Người</a:t>
            </a:r>
            <a:r>
              <a:rPr lang="en-US" sz="3600" dirty="0" smtClean="0"/>
              <a:t> </a:t>
            </a:r>
            <a:r>
              <a:rPr lang="en-US" sz="3600" dirty="0" err="1" smtClean="0"/>
              <a:t>dạy</a:t>
            </a:r>
            <a:r>
              <a:rPr lang="en-US" sz="3600" dirty="0" smtClean="0"/>
              <a:t>: </a:t>
            </a:r>
            <a:r>
              <a:rPr lang="en-US" sz="3600" dirty="0" err="1" smtClean="0"/>
              <a:t>Nguyễn</a:t>
            </a:r>
            <a:r>
              <a:rPr lang="en-US" sz="3600" dirty="0" smtClean="0"/>
              <a:t> </a:t>
            </a:r>
            <a:r>
              <a:rPr lang="en-US" sz="3600" dirty="0" err="1" smtClean="0"/>
              <a:t>Thị</a:t>
            </a:r>
            <a:r>
              <a:rPr lang="en-US" sz="3600" dirty="0" smtClean="0"/>
              <a:t> </a:t>
            </a:r>
            <a:r>
              <a:rPr lang="en-US" sz="3600" dirty="0" err="1" smtClean="0"/>
              <a:t>Kiều</a:t>
            </a:r>
            <a:r>
              <a:rPr lang="en-US" sz="3600" dirty="0" smtClean="0"/>
              <a:t> </a:t>
            </a:r>
            <a:r>
              <a:rPr lang="en-US" sz="3600" dirty="0" err="1" smtClean="0"/>
              <a:t>Oanh</a:t>
            </a:r>
            <a:endParaRPr lang="en-US" sz="3600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914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3927" y="6400800"/>
            <a:ext cx="38100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8790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1945" y="1066800"/>
            <a:ext cx="4648200" cy="464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63649"/>
            <a:ext cx="4322763" cy="432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0972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05000"/>
            <a:ext cx="6602327" cy="495299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3362" y="13854"/>
            <a:ext cx="4220637" cy="2729345"/>
          </a:xfrm>
          <a:prstGeom prst="rect">
            <a:avLst/>
          </a:prstGeom>
        </p:spPr>
      </p:pic>
      <p:sp>
        <p:nvSpPr>
          <p:cNvPr id="4" name="Heart 3"/>
          <p:cNvSpPr/>
          <p:nvPr/>
        </p:nvSpPr>
        <p:spPr>
          <a:xfrm>
            <a:off x="1905000" y="685800"/>
            <a:ext cx="1295400" cy="1066800"/>
          </a:xfrm>
          <a:prstGeom prst="hear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291317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6073" y="3672320"/>
            <a:ext cx="4121727" cy="303327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97"/>
            <a:ext cx="4294909" cy="35052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500" y="34635"/>
            <a:ext cx="4762500" cy="35433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72320"/>
            <a:ext cx="4762500" cy="3171825"/>
          </a:xfrm>
          <a:prstGeom prst="rect">
            <a:avLst/>
          </a:prstGeom>
        </p:spPr>
      </p:pic>
      <p:sp>
        <p:nvSpPr>
          <p:cNvPr id="6" name="Heart 5"/>
          <p:cNvSpPr/>
          <p:nvPr/>
        </p:nvSpPr>
        <p:spPr>
          <a:xfrm>
            <a:off x="3581400" y="2689945"/>
            <a:ext cx="2038350" cy="1775980"/>
          </a:xfrm>
          <a:prstGeom prst="hear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406026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04800" y="609600"/>
            <a:ext cx="360910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 smtClean="0">
                <a:latin typeface=".VnAvant" pitchFamily="34" charset="0"/>
              </a:rPr>
              <a:t>Trò</a:t>
            </a:r>
            <a:r>
              <a:rPr lang="en-US" sz="4400" dirty="0" smtClean="0">
                <a:latin typeface=".VnAvant" pitchFamily="34" charset="0"/>
              </a:rPr>
              <a:t> </a:t>
            </a:r>
            <a:r>
              <a:rPr lang="en-US" sz="4400" dirty="0" err="1" smtClean="0">
                <a:latin typeface=".VnAvant" pitchFamily="34" charset="0"/>
              </a:rPr>
              <a:t>chơi</a:t>
            </a:r>
            <a:endParaRPr lang="en-US" sz="4400" dirty="0" smtClean="0">
              <a:latin typeface=".VnAvant" pitchFamily="34" charset="0"/>
            </a:endParaRPr>
          </a:p>
          <a:p>
            <a:pPr algn="ctr"/>
            <a:r>
              <a:rPr lang="en-US" sz="4400" dirty="0" smtClean="0">
                <a:latin typeface=".VnAvant" pitchFamily="34" charset="0"/>
              </a:rPr>
              <a:t> “ </a:t>
            </a:r>
            <a:r>
              <a:rPr lang="en-US" sz="4400" dirty="0" err="1" smtClean="0">
                <a:latin typeface=".VnAvant" pitchFamily="34" charset="0"/>
              </a:rPr>
              <a:t>Đi</a:t>
            </a:r>
            <a:r>
              <a:rPr lang="en-US" sz="4400" dirty="0" smtClean="0">
                <a:latin typeface=".VnAvant" pitchFamily="34" charset="0"/>
              </a:rPr>
              <a:t> </a:t>
            </a:r>
            <a:r>
              <a:rPr lang="en-US" sz="4400" dirty="0" err="1" smtClean="0">
                <a:latin typeface=".VnAvant" pitchFamily="34" charset="0"/>
              </a:rPr>
              <a:t>siêu</a:t>
            </a:r>
            <a:r>
              <a:rPr lang="en-US" sz="4400" dirty="0" smtClean="0">
                <a:latin typeface=".VnAvant" pitchFamily="34" charset="0"/>
              </a:rPr>
              <a:t> </a:t>
            </a:r>
            <a:r>
              <a:rPr lang="en-US" sz="4400" dirty="0" err="1" smtClean="0">
                <a:latin typeface=".VnAvant" pitchFamily="34" charset="0"/>
              </a:rPr>
              <a:t>thị</a:t>
            </a:r>
            <a:r>
              <a:rPr lang="en-US" sz="4400" dirty="0" smtClean="0">
                <a:latin typeface=".VnAvant" pitchFamily="34" charset="0"/>
              </a:rPr>
              <a:t>”</a:t>
            </a:r>
            <a:endParaRPr lang="en-US" sz="4400" dirty="0"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3181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04800" y="609600"/>
            <a:ext cx="360910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 smtClean="0">
                <a:latin typeface=".VnAvant" pitchFamily="34" charset="0"/>
              </a:rPr>
              <a:t>Trò</a:t>
            </a:r>
            <a:r>
              <a:rPr lang="en-US" sz="4400" dirty="0" smtClean="0">
                <a:latin typeface=".VnAvant" pitchFamily="34" charset="0"/>
              </a:rPr>
              <a:t> </a:t>
            </a:r>
            <a:r>
              <a:rPr lang="en-US" sz="4400" dirty="0" err="1" smtClean="0">
                <a:latin typeface=".VnAvant" pitchFamily="34" charset="0"/>
              </a:rPr>
              <a:t>chơi</a:t>
            </a:r>
            <a:endParaRPr lang="en-US" sz="4400" dirty="0" smtClean="0">
              <a:latin typeface=".VnAvant" pitchFamily="34" charset="0"/>
            </a:endParaRPr>
          </a:p>
          <a:p>
            <a:pPr algn="ctr"/>
            <a:r>
              <a:rPr lang="en-US" sz="4400" dirty="0" smtClean="0">
                <a:latin typeface=".VnAvant" pitchFamily="34" charset="0"/>
              </a:rPr>
              <a:t> “ </a:t>
            </a:r>
            <a:r>
              <a:rPr lang="en-US" sz="4400" dirty="0" err="1" smtClean="0">
                <a:latin typeface=".VnAvant" pitchFamily="34" charset="0"/>
              </a:rPr>
              <a:t>Bé</a:t>
            </a:r>
            <a:r>
              <a:rPr lang="en-US" sz="4400" dirty="0" smtClean="0">
                <a:latin typeface=".VnAvant" pitchFamily="34" charset="0"/>
              </a:rPr>
              <a:t> </a:t>
            </a:r>
            <a:r>
              <a:rPr lang="en-US" sz="4400" dirty="0" err="1" smtClean="0">
                <a:latin typeface=".VnAvant" pitchFamily="34" charset="0"/>
              </a:rPr>
              <a:t>tập</a:t>
            </a:r>
            <a:r>
              <a:rPr lang="en-US" sz="4400" dirty="0" smtClean="0">
                <a:latin typeface=".VnAvant" pitchFamily="34" charset="0"/>
              </a:rPr>
              <a:t> </a:t>
            </a:r>
            <a:r>
              <a:rPr lang="en-US" sz="4400" dirty="0" err="1" smtClean="0">
                <a:latin typeface=".VnAvant" pitchFamily="34" charset="0"/>
              </a:rPr>
              <a:t>làm</a:t>
            </a:r>
            <a:r>
              <a:rPr lang="en-US" sz="4400" dirty="0" smtClean="0">
                <a:latin typeface=".VnAvant" pitchFamily="34" charset="0"/>
              </a:rPr>
              <a:t> </a:t>
            </a:r>
            <a:r>
              <a:rPr lang="en-US" sz="4400" dirty="0" err="1" smtClean="0">
                <a:latin typeface=".VnAvant" pitchFamily="34" charset="0"/>
              </a:rPr>
              <a:t>nội</a:t>
            </a:r>
            <a:r>
              <a:rPr lang="en-US" sz="4400" dirty="0" smtClean="0">
                <a:latin typeface=".VnAvant" pitchFamily="34" charset="0"/>
              </a:rPr>
              <a:t> </a:t>
            </a:r>
            <a:r>
              <a:rPr lang="en-US" sz="4400" dirty="0" err="1" smtClean="0">
                <a:latin typeface=".VnAvant" pitchFamily="34" charset="0"/>
              </a:rPr>
              <a:t>trợ</a:t>
            </a:r>
            <a:r>
              <a:rPr lang="en-US" sz="4400" dirty="0" smtClean="0">
                <a:latin typeface=".VnAvant" pitchFamily="34" charset="0"/>
              </a:rPr>
              <a:t>”</a:t>
            </a:r>
            <a:endParaRPr lang="en-US" sz="4400" dirty="0"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3808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828800" y="2216727"/>
            <a:ext cx="5257800" cy="14465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en-US" sz="8800" b="1" cap="all" spc="0" dirty="0" err="1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Kết</a:t>
            </a:r>
            <a:r>
              <a:rPr lang="en-US" sz="8800" b="1" cap="all" spc="0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 </a:t>
            </a:r>
            <a:r>
              <a:rPr lang="en-US" sz="8800" b="1" cap="all" spc="0" dirty="0" err="1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thúc</a:t>
            </a:r>
            <a:endParaRPr lang="en-US" sz="8800" b="1" cap="all" spc="0" dirty="0">
              <a:ln w="0"/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16602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>
        <p14:honeycomb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pic>
        <p:nvPicPr>
          <p:cNvPr id="4" name="hái rau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28028" y="540841"/>
            <a:ext cx="609600" cy="609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726099" y="384719"/>
            <a:ext cx="487505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smtClean="0">
                <a:solidFill>
                  <a:schemeClr val="bg1"/>
                </a:solidFill>
                <a:latin typeface=".VnAvant" pitchFamily="34" charset="0"/>
              </a:rPr>
              <a:t>Bµi h¸t “ H¸i rau”</a:t>
            </a:r>
            <a:endParaRPr lang="en-US" sz="4400" b="1">
              <a:solidFill>
                <a:schemeClr val="bg1"/>
              </a:solidFill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103295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214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45473"/>
            <a:ext cx="6400800" cy="64008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872345" y="5943600"/>
            <a:ext cx="277672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smtClean="0">
                <a:latin typeface=".VnAvant" pitchFamily="34" charset="0"/>
              </a:rPr>
              <a:t>Cñ cµ rèt</a:t>
            </a:r>
            <a:endParaRPr lang="en-US" sz="4400"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1804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1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45" y="3428999"/>
            <a:ext cx="4673854" cy="342042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3999" y="3428998"/>
            <a:ext cx="4440001" cy="342042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3428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499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28401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7251" y="-13855"/>
            <a:ext cx="6517912" cy="651791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276599" y="6102414"/>
            <a:ext cx="295786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smtClean="0">
                <a:latin typeface=".VnAvant" pitchFamily="34" charset="0"/>
              </a:rPr>
              <a:t>Cñ su hµo</a:t>
            </a:r>
            <a:endParaRPr lang="en-US" sz="4400">
              <a:latin typeface=".VnAvan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490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960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34" y="304800"/>
            <a:ext cx="4972050" cy="50387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599" y="2491653"/>
            <a:ext cx="4710545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58445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180</TotalTime>
  <Words>63</Words>
  <Application>Microsoft Office PowerPoint</Application>
  <PresentationFormat>On-screen Show (4:3)</PresentationFormat>
  <Paragraphs>15</Paragraphs>
  <Slides>15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.VnAvant</vt:lpstr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Vtec</dc:creator>
  <cp:lastModifiedBy>C1-HS</cp:lastModifiedBy>
  <cp:revision>28</cp:revision>
  <dcterms:created xsi:type="dcterms:W3CDTF">2016-10-10T07:07:35Z</dcterms:created>
  <dcterms:modified xsi:type="dcterms:W3CDTF">2025-02-04T04:21:45Z</dcterms:modified>
</cp:coreProperties>
</file>