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2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8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6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0E72-BD14-4B79-BCDF-5A6217EA917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0921" y="0"/>
            <a:ext cx="4676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011" y="1159098"/>
            <a:ext cx="898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KỸ NĂNG XÃ HỘI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9403" y="1892000"/>
            <a:ext cx="935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BỎ RÁC ĐÚNG NƠI QUY ĐỊNH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427" y="2981264"/>
            <a:ext cx="565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20 -25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7387" y="6139262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2511" y="534572"/>
            <a:ext cx="489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492" y="1242458"/>
            <a:ext cx="9903854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6839" y="296214"/>
            <a:ext cx="5074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ú Cuộ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846" y="0"/>
            <a:ext cx="398585" cy="398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067" y="1958213"/>
            <a:ext cx="9343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4000" r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8584" y="149667"/>
            <a:ext cx="665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1528" y="244698"/>
            <a:ext cx="8744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6847" y="1574576"/>
            <a:ext cx="588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491" y="210062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995" y="2405848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123" y="1138219"/>
            <a:ext cx="6851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 XEM AI NHANH”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iều đó tùy thuộc hành động của bạ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1891" y="106055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995" y="2918466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0652" y="562708"/>
            <a:ext cx="5641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hông Xả R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2" y="2579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357</Words>
  <Application>Microsoft Office PowerPoint</Application>
  <PresentationFormat>Widescreen</PresentationFormat>
  <Paragraphs>33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C3HS</cp:lastModifiedBy>
  <cp:revision>18</cp:revision>
  <dcterms:created xsi:type="dcterms:W3CDTF">2019-10-29T09:23:00Z</dcterms:created>
  <dcterms:modified xsi:type="dcterms:W3CDTF">2025-12-09T01:31:55Z</dcterms:modified>
</cp:coreProperties>
</file>