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0" r:id="rId3"/>
    <p:sldId id="265" r:id="rId4"/>
    <p:sldId id="277" r:id="rId5"/>
    <p:sldId id="278" r:id="rId6"/>
    <p:sldId id="279" r:id="rId7"/>
    <p:sldId id="280" r:id="rId8"/>
    <p:sldId id="281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8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8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0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2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4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7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8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8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2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8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F4719-A713-4CBB-846C-7F4E7B23C35E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6703" y="892096"/>
            <a:ext cx="46308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PHÚC LỢI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61" y="1534718"/>
            <a:ext cx="1066079" cy="1072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9494" y="2707522"/>
            <a:ext cx="88052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Chắp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các hình học thành các 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MGB C2</a:t>
            </a:r>
          </a:p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7945" y="541550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2025 - 2026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57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3106" y="418636"/>
            <a:ext cx="515936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ỔN ĐỊNH</a:t>
            </a:r>
          </a:p>
          <a:p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bóng-tròn-to-karaoke--bóng-tròn-to-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9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86129" y="246277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PHÁP, HÌNH THỨC TỔ CHỨC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1076" y="2891325"/>
            <a:ext cx="8058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-TC 1 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1076" y="3599211"/>
            <a:ext cx="55098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Chắp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ghép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41901" y="1984554"/>
            <a:ext cx="2392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22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5784" y="149090"/>
            <a:ext cx="10806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Cho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chắp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b="1" dirty="0"/>
              <a:t>.</a:t>
            </a:r>
          </a:p>
        </p:txBody>
      </p:sp>
      <p:sp>
        <p:nvSpPr>
          <p:cNvPr id="6" name="Right Triangle 5"/>
          <p:cNvSpPr/>
          <p:nvPr/>
        </p:nvSpPr>
        <p:spPr>
          <a:xfrm>
            <a:off x="1416676" y="1996225"/>
            <a:ext cx="3490175" cy="323259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0800000">
            <a:off x="1416675" y="1996225"/>
            <a:ext cx="3490175" cy="323259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05218" y="1976906"/>
            <a:ext cx="3432223" cy="15969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05218" y="3573889"/>
            <a:ext cx="3432223" cy="15969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6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375" y="285362"/>
            <a:ext cx="9972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Cho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chắp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4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7127" y="1403797"/>
            <a:ext cx="2550017" cy="23439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7126" y="3747752"/>
            <a:ext cx="2550017" cy="23439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5950039" y="1403797"/>
            <a:ext cx="2215167" cy="2215166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rot="10800000">
            <a:off x="5950038" y="1403797"/>
            <a:ext cx="2215167" cy="2215166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>
            <a:off x="8165205" y="1403797"/>
            <a:ext cx="2215167" cy="2215166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rot="10800000">
            <a:off x="8182377" y="1403797"/>
            <a:ext cx="2215167" cy="2215166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2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Flowchart: Connector 2"/>
          <p:cNvSpPr/>
          <p:nvPr/>
        </p:nvSpPr>
        <p:spPr>
          <a:xfrm>
            <a:off x="4353058" y="2347174"/>
            <a:ext cx="2163651" cy="216365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19308484">
            <a:off x="3063905" y="4709480"/>
            <a:ext cx="1674254" cy="528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2200741">
            <a:off x="2934804" y="1933978"/>
            <a:ext cx="1674254" cy="528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4597756" y="5233115"/>
            <a:ext cx="1674254" cy="528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58380" y="3187522"/>
            <a:ext cx="1674254" cy="528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07969" y="3187522"/>
            <a:ext cx="1674254" cy="528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4567593" y="1171441"/>
            <a:ext cx="1674254" cy="528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2338485">
            <a:off x="6075735" y="4656560"/>
            <a:ext cx="1674254" cy="528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8934092">
            <a:off x="6118664" y="1768766"/>
            <a:ext cx="1674254" cy="528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2" y="92228"/>
            <a:ext cx="109470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* Cô cho trẻ xem các hình mới được chắp ghép và trẻ nói xem hình đó được chắp ghép từ những hình gì?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2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90930" y="3773510"/>
            <a:ext cx="5447763" cy="15197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3791123">
            <a:off x="7751937" y="3627850"/>
            <a:ext cx="1573513" cy="1345203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rot="3000209">
            <a:off x="2304173" y="3589193"/>
            <a:ext cx="1573513" cy="1345203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2857203">
            <a:off x="5099742" y="2327639"/>
            <a:ext cx="1284310" cy="114709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rot="13604796">
            <a:off x="4876262" y="1514817"/>
            <a:ext cx="1979716" cy="182209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8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2304" y="2897747"/>
            <a:ext cx="3747752" cy="32068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rot="7975708">
            <a:off x="4933395" y="1079191"/>
            <a:ext cx="3385566" cy="3624923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79594" y="3245475"/>
            <a:ext cx="528034" cy="7984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03065" y="3245475"/>
            <a:ext cx="528034" cy="7984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36782" y="4685385"/>
            <a:ext cx="978795" cy="136516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0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3" y="-90152"/>
            <a:ext cx="1203415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4225" y="655681"/>
            <a:ext cx="2704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Chia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4225" y="105579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1: 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Tô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 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2, 3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ghép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gắn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b="0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0254" y="3804098"/>
            <a:ext cx="55099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: KẾT THÚC</a:t>
            </a:r>
          </a:p>
          <a:p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2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170</Words>
  <Application>Microsoft Office PowerPoint</Application>
  <PresentationFormat>Widescreen</PresentationFormat>
  <Paragraphs>21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Nunito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C3HS</cp:lastModifiedBy>
  <cp:revision>74</cp:revision>
  <dcterms:created xsi:type="dcterms:W3CDTF">2022-04-27T15:39:45Z</dcterms:created>
  <dcterms:modified xsi:type="dcterms:W3CDTF">2025-12-09T00:36:33Z</dcterms:modified>
</cp:coreProperties>
</file>