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28800" y="2644170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568</Words>
  <Application>Microsoft Office PowerPoint</Application>
  <PresentationFormat>On-screen Show (4:3)</PresentationFormat>
  <Paragraphs>108</Paragraphs>
  <Slides>23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18</cp:revision>
  <dcterms:created xsi:type="dcterms:W3CDTF">2021-11-13T12:47:57Z</dcterms:created>
  <dcterms:modified xsi:type="dcterms:W3CDTF">2025-12-09T01:29:08Z</dcterms:modified>
</cp:coreProperties>
</file>