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3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4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5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6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4" r:id="rId2"/>
    <p:sldMasterId id="2147483711" r:id="rId3"/>
    <p:sldMasterId id="2147483728" r:id="rId4"/>
    <p:sldMasterId id="2147483745" r:id="rId5"/>
    <p:sldMasterId id="2147483762" r:id="rId6"/>
    <p:sldMasterId id="2147483779" r:id="rId7"/>
  </p:sldMasterIdLst>
  <p:sldIdLst>
    <p:sldId id="274" r:id="rId8"/>
    <p:sldId id="263" r:id="rId9"/>
    <p:sldId id="264" r:id="rId10"/>
    <p:sldId id="275" r:id="rId11"/>
    <p:sldId id="257" r:id="rId12"/>
    <p:sldId id="283" r:id="rId13"/>
    <p:sldId id="258" r:id="rId14"/>
    <p:sldId id="260" r:id="rId15"/>
    <p:sldId id="261" r:id="rId16"/>
    <p:sldId id="265" r:id="rId17"/>
    <p:sldId id="291" r:id="rId18"/>
    <p:sldId id="286" r:id="rId19"/>
    <p:sldId id="287" r:id="rId20"/>
    <p:sldId id="288" r:id="rId21"/>
    <p:sldId id="289" r:id="rId22"/>
    <p:sldId id="290" r:id="rId23"/>
    <p:sldId id="293" r:id="rId24"/>
    <p:sldId id="281" r:id="rId25"/>
    <p:sldId id="282" r:id="rId26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1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B81F-0FB1-44D6-BE45-F00358BBDE98}" type="datetimeFigureOut">
              <a:rPr lang="vi-VN" smtClean="0"/>
              <a:t>09/12/2025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D3AC-DEA4-4D87-8FA3-51017E7AE7A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35489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B81F-0FB1-44D6-BE45-F00358BBDE98}" type="datetimeFigureOut">
              <a:rPr lang="vi-VN" smtClean="0"/>
              <a:t>09/12/2025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D3AC-DEA4-4D87-8FA3-51017E7AE7A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7968758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B81F-0FB1-44D6-BE45-F00358BBDE9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09/12/2025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D3AC-DEA4-4D87-8FA3-51017E7AE7A4}" type="slidenum">
              <a:rPr lang="vi-VN" smtClean="0">
                <a:solidFill>
                  <a:srgbClr val="90C226"/>
                </a:solidFill>
              </a:rPr>
              <a:pPr/>
              <a:t>‹#›</a:t>
            </a:fld>
            <a:endParaRPr lang="vi-VN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59702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B81F-0FB1-44D6-BE45-F00358BBDE9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09/12/2025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D3AC-DEA4-4D87-8FA3-51017E7AE7A4}" type="slidenum">
              <a:rPr lang="vi-VN" smtClean="0">
                <a:solidFill>
                  <a:srgbClr val="90C226"/>
                </a:solidFill>
              </a:rPr>
              <a:pPr/>
              <a:t>‹#›</a:t>
            </a:fld>
            <a:endParaRPr lang="vi-VN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77656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B81F-0FB1-44D6-BE45-F00358BBDE9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09/12/2025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D3AC-DEA4-4D87-8FA3-51017E7AE7A4}" type="slidenum">
              <a:rPr lang="vi-VN" smtClean="0">
                <a:solidFill>
                  <a:srgbClr val="90C226"/>
                </a:solidFill>
              </a:rPr>
              <a:pPr/>
              <a:t>‹#›</a:t>
            </a:fld>
            <a:endParaRPr lang="vi-VN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75455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B81F-0FB1-44D6-BE45-F00358BBDE9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09/12/2025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D3AC-DEA4-4D87-8FA3-51017E7AE7A4}" type="slidenum">
              <a:rPr lang="vi-VN" smtClean="0">
                <a:solidFill>
                  <a:srgbClr val="90C226"/>
                </a:solidFill>
              </a:rPr>
              <a:pPr/>
              <a:t>‹#›</a:t>
            </a:fld>
            <a:endParaRPr lang="vi-VN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69641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B81F-0FB1-44D6-BE45-F00358BBDE9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09/12/2025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D3AC-DEA4-4D87-8FA3-51017E7AE7A4}" type="slidenum">
              <a:rPr lang="vi-VN" smtClean="0">
                <a:solidFill>
                  <a:srgbClr val="90C226"/>
                </a:solidFill>
              </a:rPr>
              <a:pPr/>
              <a:t>‹#›</a:t>
            </a:fld>
            <a:endParaRPr lang="vi-VN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36404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B81F-0FB1-44D6-BE45-F00358BBDE9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09/12/2025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D3AC-DEA4-4D87-8FA3-51017E7AE7A4}" type="slidenum">
              <a:rPr lang="vi-VN" smtClean="0">
                <a:solidFill>
                  <a:srgbClr val="90C226"/>
                </a:solidFill>
              </a:rPr>
              <a:pPr/>
              <a:t>‹#›</a:t>
            </a:fld>
            <a:endParaRPr lang="vi-VN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69516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B81F-0FB1-44D6-BE45-F00358BBDE9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09/12/2025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D3AC-DEA4-4D87-8FA3-51017E7AE7A4}" type="slidenum">
              <a:rPr lang="vi-VN" smtClean="0">
                <a:solidFill>
                  <a:srgbClr val="90C226"/>
                </a:solidFill>
              </a:rPr>
              <a:pPr/>
              <a:t>‹#›</a:t>
            </a:fld>
            <a:endParaRPr lang="vi-VN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01903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B81F-0FB1-44D6-BE45-F00358BBDE9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09/12/2025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D3AC-DEA4-4D87-8FA3-51017E7AE7A4}" type="slidenum">
              <a:rPr lang="vi-VN" smtClean="0">
                <a:solidFill>
                  <a:srgbClr val="90C226"/>
                </a:solidFill>
              </a:rPr>
              <a:pPr/>
              <a:t>‹#›</a:t>
            </a:fld>
            <a:endParaRPr lang="vi-VN">
              <a:solidFill>
                <a:srgbClr val="90C226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”</a:t>
            </a:r>
            <a:endParaRPr lang="en-US" dirty="0">
              <a:solidFill>
                <a:srgbClr val="90C226">
                  <a:lumMod val="60000"/>
                  <a:lumOff val="40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8361225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B81F-0FB1-44D6-BE45-F00358BBDE9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09/12/2025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D3AC-DEA4-4D87-8FA3-51017E7AE7A4}" type="slidenum">
              <a:rPr lang="vi-VN" smtClean="0">
                <a:solidFill>
                  <a:srgbClr val="90C226"/>
                </a:solidFill>
              </a:rPr>
              <a:pPr/>
              <a:t>‹#›</a:t>
            </a:fld>
            <a:endParaRPr lang="vi-VN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08613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B81F-0FB1-44D6-BE45-F00358BBDE9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09/12/2025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D3AC-DEA4-4D87-8FA3-51017E7AE7A4}" type="slidenum">
              <a:rPr lang="vi-VN" smtClean="0">
                <a:solidFill>
                  <a:srgbClr val="90C226"/>
                </a:solidFill>
              </a:rPr>
              <a:pPr/>
              <a:t>‹#›</a:t>
            </a:fld>
            <a:endParaRPr lang="vi-VN">
              <a:solidFill>
                <a:srgbClr val="90C226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2231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B81F-0FB1-44D6-BE45-F00358BBDE98}" type="datetimeFigureOut">
              <a:rPr lang="vi-VN" smtClean="0"/>
              <a:t>09/12/2025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D3AC-DEA4-4D87-8FA3-51017E7AE7A4}" type="slidenum">
              <a:rPr lang="vi-VN" smtClean="0"/>
              <a:t>‹#›</a:t>
            </a:fld>
            <a:endParaRPr lang="vi-VN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9092042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B81F-0FB1-44D6-BE45-F00358BBDE9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09/12/2025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D3AC-DEA4-4D87-8FA3-51017E7AE7A4}" type="slidenum">
              <a:rPr lang="vi-VN" smtClean="0">
                <a:solidFill>
                  <a:srgbClr val="90C226"/>
                </a:solidFill>
              </a:rPr>
              <a:pPr/>
              <a:t>‹#›</a:t>
            </a:fld>
            <a:endParaRPr lang="vi-VN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57611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B81F-0FB1-44D6-BE45-F00358BBDE9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09/12/2025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D3AC-DEA4-4D87-8FA3-51017E7AE7A4}" type="slidenum">
              <a:rPr lang="vi-VN" smtClean="0">
                <a:solidFill>
                  <a:srgbClr val="90C226"/>
                </a:solidFill>
              </a:rPr>
              <a:pPr/>
              <a:t>‹#›</a:t>
            </a:fld>
            <a:endParaRPr lang="vi-VN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89448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B81F-0FB1-44D6-BE45-F00358BBDE9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09/12/2025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D3AC-DEA4-4D87-8FA3-51017E7AE7A4}" type="slidenum">
              <a:rPr lang="vi-VN" smtClean="0">
                <a:solidFill>
                  <a:srgbClr val="90C226"/>
                </a:solidFill>
              </a:rPr>
              <a:pPr/>
              <a:t>‹#›</a:t>
            </a:fld>
            <a:endParaRPr lang="vi-VN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9097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B81F-0FB1-44D6-BE45-F00358BBDE98}" type="datetimeFigureOut">
              <a:rPr lang="vi-VN" smtClean="0"/>
              <a:t>09/12/2025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D3AC-DEA4-4D87-8FA3-51017E7AE7A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13267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B81F-0FB1-44D6-BE45-F00358BBDE98}" type="datetimeFigureOut">
              <a:rPr lang="vi-VN" smtClean="0"/>
              <a:t>09/12/2025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D3AC-DEA4-4D87-8FA3-51017E7AE7A4}" type="slidenum">
              <a:rPr lang="vi-VN" smtClean="0"/>
              <a:t>‹#›</a:t>
            </a:fld>
            <a:endParaRPr lang="vi-VN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683927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B81F-0FB1-44D6-BE45-F00358BBDE98}" type="datetimeFigureOut">
              <a:rPr lang="vi-VN" smtClean="0"/>
              <a:t>09/12/2025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D3AC-DEA4-4D87-8FA3-51017E7AE7A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593840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B81F-0FB1-44D6-BE45-F00358BBDE98}" type="datetimeFigureOut">
              <a:rPr lang="vi-VN" smtClean="0"/>
              <a:t>09/12/2025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D3AC-DEA4-4D87-8FA3-51017E7AE7A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867720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B81F-0FB1-44D6-BE45-F00358BBDE98}" type="datetimeFigureOut">
              <a:rPr lang="vi-VN" smtClean="0"/>
              <a:t>09/12/2025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D3AC-DEA4-4D87-8FA3-51017E7AE7A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321241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B81F-0FB1-44D6-BE45-F00358BBDE9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09/12/2025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D3AC-DEA4-4D87-8FA3-51017E7AE7A4}" type="slidenum">
              <a:rPr lang="vi-VN" smtClean="0">
                <a:solidFill>
                  <a:srgbClr val="90C226"/>
                </a:solidFill>
              </a:rPr>
              <a:pPr/>
              <a:t>‹#›</a:t>
            </a:fld>
            <a:endParaRPr lang="vi-VN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1913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B81F-0FB1-44D6-BE45-F00358BBDE9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09/12/2025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D3AC-DEA4-4D87-8FA3-51017E7AE7A4}" type="slidenum">
              <a:rPr lang="vi-VN" smtClean="0">
                <a:solidFill>
                  <a:srgbClr val="90C226"/>
                </a:solidFill>
              </a:rPr>
              <a:pPr/>
              <a:t>‹#›</a:t>
            </a:fld>
            <a:endParaRPr lang="vi-VN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4481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B81F-0FB1-44D6-BE45-F00358BBDE9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09/12/2025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D3AC-DEA4-4D87-8FA3-51017E7AE7A4}" type="slidenum">
              <a:rPr lang="vi-VN" smtClean="0">
                <a:solidFill>
                  <a:srgbClr val="90C226"/>
                </a:solidFill>
              </a:rPr>
              <a:pPr/>
              <a:t>‹#›</a:t>
            </a:fld>
            <a:endParaRPr lang="vi-VN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628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B81F-0FB1-44D6-BE45-F00358BBDE98}" type="datetimeFigureOut">
              <a:rPr lang="vi-VN" smtClean="0"/>
              <a:t>09/12/2025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D3AC-DEA4-4D87-8FA3-51017E7AE7A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490177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B81F-0FB1-44D6-BE45-F00358BBDE9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09/12/2025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D3AC-DEA4-4D87-8FA3-51017E7AE7A4}" type="slidenum">
              <a:rPr lang="vi-VN" smtClean="0">
                <a:solidFill>
                  <a:srgbClr val="90C226"/>
                </a:solidFill>
              </a:rPr>
              <a:pPr/>
              <a:t>‹#›</a:t>
            </a:fld>
            <a:endParaRPr lang="vi-VN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4116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B81F-0FB1-44D6-BE45-F00358BBDE9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09/12/2025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D3AC-DEA4-4D87-8FA3-51017E7AE7A4}" type="slidenum">
              <a:rPr lang="vi-VN" smtClean="0">
                <a:solidFill>
                  <a:srgbClr val="90C226"/>
                </a:solidFill>
              </a:rPr>
              <a:pPr/>
              <a:t>‹#›</a:t>
            </a:fld>
            <a:endParaRPr lang="vi-VN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5750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B81F-0FB1-44D6-BE45-F00358BBDE9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09/12/2025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D3AC-DEA4-4D87-8FA3-51017E7AE7A4}" type="slidenum">
              <a:rPr lang="vi-VN" smtClean="0">
                <a:solidFill>
                  <a:srgbClr val="90C226"/>
                </a:solidFill>
              </a:rPr>
              <a:pPr/>
              <a:t>‹#›</a:t>
            </a:fld>
            <a:endParaRPr lang="vi-VN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7156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B81F-0FB1-44D6-BE45-F00358BBDE9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09/12/2025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D3AC-DEA4-4D87-8FA3-51017E7AE7A4}" type="slidenum">
              <a:rPr lang="vi-VN" smtClean="0">
                <a:solidFill>
                  <a:srgbClr val="90C226"/>
                </a:solidFill>
              </a:rPr>
              <a:pPr/>
              <a:t>‹#›</a:t>
            </a:fld>
            <a:endParaRPr lang="vi-VN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6946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B81F-0FB1-44D6-BE45-F00358BBDE9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09/12/2025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D3AC-DEA4-4D87-8FA3-51017E7AE7A4}" type="slidenum">
              <a:rPr lang="vi-VN" smtClean="0">
                <a:solidFill>
                  <a:srgbClr val="90C226"/>
                </a:solidFill>
              </a:rPr>
              <a:pPr/>
              <a:t>‹#›</a:t>
            </a:fld>
            <a:endParaRPr lang="vi-VN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4122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B81F-0FB1-44D6-BE45-F00358BBDE9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09/12/2025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D3AC-DEA4-4D87-8FA3-51017E7AE7A4}" type="slidenum">
              <a:rPr lang="vi-VN" smtClean="0">
                <a:solidFill>
                  <a:srgbClr val="90C226"/>
                </a:solidFill>
              </a:rPr>
              <a:pPr/>
              <a:t>‹#›</a:t>
            </a:fld>
            <a:endParaRPr lang="vi-VN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9375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B81F-0FB1-44D6-BE45-F00358BBDE9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09/12/2025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D3AC-DEA4-4D87-8FA3-51017E7AE7A4}" type="slidenum">
              <a:rPr lang="vi-VN" smtClean="0">
                <a:solidFill>
                  <a:srgbClr val="90C226"/>
                </a:solidFill>
              </a:rPr>
              <a:pPr/>
              <a:t>‹#›</a:t>
            </a:fld>
            <a:endParaRPr lang="vi-VN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6325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B81F-0FB1-44D6-BE45-F00358BBDE9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09/12/2025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D3AC-DEA4-4D87-8FA3-51017E7AE7A4}" type="slidenum">
              <a:rPr lang="vi-VN" smtClean="0">
                <a:solidFill>
                  <a:srgbClr val="90C226"/>
                </a:solidFill>
              </a:rPr>
              <a:pPr/>
              <a:t>‹#›</a:t>
            </a:fld>
            <a:endParaRPr lang="vi-VN">
              <a:solidFill>
                <a:srgbClr val="90C226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”</a:t>
            </a:r>
            <a:endParaRPr lang="en-US" dirty="0">
              <a:solidFill>
                <a:srgbClr val="90C226">
                  <a:lumMod val="60000"/>
                  <a:lumOff val="40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840053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B81F-0FB1-44D6-BE45-F00358BBDE9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09/12/2025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D3AC-DEA4-4D87-8FA3-51017E7AE7A4}" type="slidenum">
              <a:rPr lang="vi-VN" smtClean="0">
                <a:solidFill>
                  <a:srgbClr val="90C226"/>
                </a:solidFill>
              </a:rPr>
              <a:pPr/>
              <a:t>‹#›</a:t>
            </a:fld>
            <a:endParaRPr lang="vi-VN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1903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B81F-0FB1-44D6-BE45-F00358BBDE9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09/12/2025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D3AC-DEA4-4D87-8FA3-51017E7AE7A4}" type="slidenum">
              <a:rPr lang="vi-VN" smtClean="0">
                <a:solidFill>
                  <a:srgbClr val="90C226"/>
                </a:solidFill>
              </a:rPr>
              <a:pPr/>
              <a:t>‹#›</a:t>
            </a:fld>
            <a:endParaRPr lang="vi-VN">
              <a:solidFill>
                <a:srgbClr val="90C226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32735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B81F-0FB1-44D6-BE45-F00358BBDE98}" type="datetimeFigureOut">
              <a:rPr lang="vi-VN" smtClean="0"/>
              <a:t>09/12/2025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D3AC-DEA4-4D87-8FA3-51017E7AE7A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2576270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B81F-0FB1-44D6-BE45-F00358BBDE9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09/12/2025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D3AC-DEA4-4D87-8FA3-51017E7AE7A4}" type="slidenum">
              <a:rPr lang="vi-VN" smtClean="0">
                <a:solidFill>
                  <a:srgbClr val="90C226"/>
                </a:solidFill>
              </a:rPr>
              <a:pPr/>
              <a:t>‹#›</a:t>
            </a:fld>
            <a:endParaRPr lang="vi-VN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9479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B81F-0FB1-44D6-BE45-F00358BBDE9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09/12/2025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D3AC-DEA4-4D87-8FA3-51017E7AE7A4}" type="slidenum">
              <a:rPr lang="vi-VN" smtClean="0">
                <a:solidFill>
                  <a:srgbClr val="90C226"/>
                </a:solidFill>
              </a:rPr>
              <a:pPr/>
              <a:t>‹#›</a:t>
            </a:fld>
            <a:endParaRPr lang="vi-VN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0193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B81F-0FB1-44D6-BE45-F00358BBDE9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09/12/2025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D3AC-DEA4-4D87-8FA3-51017E7AE7A4}" type="slidenum">
              <a:rPr lang="vi-VN" smtClean="0">
                <a:solidFill>
                  <a:srgbClr val="90C226"/>
                </a:solidFill>
              </a:rPr>
              <a:pPr/>
              <a:t>‹#›</a:t>
            </a:fld>
            <a:endParaRPr lang="vi-VN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1617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B81F-0FB1-44D6-BE45-F00358BBDE9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09/12/2025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D3AC-DEA4-4D87-8FA3-51017E7AE7A4}" type="slidenum">
              <a:rPr lang="vi-VN" smtClean="0">
                <a:solidFill>
                  <a:srgbClr val="90C226"/>
                </a:solidFill>
              </a:rPr>
              <a:pPr/>
              <a:t>‹#›</a:t>
            </a:fld>
            <a:endParaRPr lang="vi-VN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6526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B81F-0FB1-44D6-BE45-F00358BBDE9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09/12/2025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D3AC-DEA4-4D87-8FA3-51017E7AE7A4}" type="slidenum">
              <a:rPr lang="vi-VN" smtClean="0">
                <a:solidFill>
                  <a:srgbClr val="90C226"/>
                </a:solidFill>
              </a:rPr>
              <a:pPr/>
              <a:t>‹#›</a:t>
            </a:fld>
            <a:endParaRPr lang="vi-VN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43208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B81F-0FB1-44D6-BE45-F00358BBDE9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09/12/2025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D3AC-DEA4-4D87-8FA3-51017E7AE7A4}" type="slidenum">
              <a:rPr lang="vi-VN" smtClean="0">
                <a:solidFill>
                  <a:srgbClr val="90C226"/>
                </a:solidFill>
              </a:rPr>
              <a:pPr/>
              <a:t>‹#›</a:t>
            </a:fld>
            <a:endParaRPr lang="vi-VN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42516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B81F-0FB1-44D6-BE45-F00358BBDE9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09/12/2025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D3AC-DEA4-4D87-8FA3-51017E7AE7A4}" type="slidenum">
              <a:rPr lang="vi-VN" smtClean="0">
                <a:solidFill>
                  <a:srgbClr val="90C226"/>
                </a:solidFill>
              </a:rPr>
              <a:pPr/>
              <a:t>‹#›</a:t>
            </a:fld>
            <a:endParaRPr lang="vi-VN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94343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B81F-0FB1-44D6-BE45-F00358BBDE9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09/12/2025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D3AC-DEA4-4D87-8FA3-51017E7AE7A4}" type="slidenum">
              <a:rPr lang="vi-VN" smtClean="0">
                <a:solidFill>
                  <a:srgbClr val="90C226"/>
                </a:solidFill>
              </a:rPr>
              <a:pPr/>
              <a:t>‹#›</a:t>
            </a:fld>
            <a:endParaRPr lang="vi-VN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41034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B81F-0FB1-44D6-BE45-F00358BBDE9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09/12/2025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D3AC-DEA4-4D87-8FA3-51017E7AE7A4}" type="slidenum">
              <a:rPr lang="vi-VN" smtClean="0">
                <a:solidFill>
                  <a:srgbClr val="90C226"/>
                </a:solidFill>
              </a:rPr>
              <a:pPr/>
              <a:t>‹#›</a:t>
            </a:fld>
            <a:endParaRPr lang="vi-VN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73251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B81F-0FB1-44D6-BE45-F00358BBDE9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09/12/2025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D3AC-DEA4-4D87-8FA3-51017E7AE7A4}" type="slidenum">
              <a:rPr lang="vi-VN" smtClean="0">
                <a:solidFill>
                  <a:srgbClr val="90C226"/>
                </a:solidFill>
              </a:rPr>
              <a:pPr/>
              <a:t>‹#›</a:t>
            </a:fld>
            <a:endParaRPr lang="vi-VN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484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B81F-0FB1-44D6-BE45-F00358BBDE98}" type="datetimeFigureOut">
              <a:rPr lang="vi-VN" smtClean="0"/>
              <a:t>09/12/2025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D3AC-DEA4-4D87-8FA3-51017E7AE7A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6747662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B81F-0FB1-44D6-BE45-F00358BBDE9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09/12/2025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D3AC-DEA4-4D87-8FA3-51017E7AE7A4}" type="slidenum">
              <a:rPr lang="vi-VN" smtClean="0">
                <a:solidFill>
                  <a:srgbClr val="90C226"/>
                </a:solidFill>
              </a:rPr>
              <a:pPr/>
              <a:t>‹#›</a:t>
            </a:fld>
            <a:endParaRPr lang="vi-VN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56454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B81F-0FB1-44D6-BE45-F00358BBDE9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09/12/2025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D3AC-DEA4-4D87-8FA3-51017E7AE7A4}" type="slidenum">
              <a:rPr lang="vi-VN" smtClean="0">
                <a:solidFill>
                  <a:srgbClr val="90C226"/>
                </a:solidFill>
              </a:rPr>
              <a:pPr/>
              <a:t>‹#›</a:t>
            </a:fld>
            <a:endParaRPr lang="vi-VN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47284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B81F-0FB1-44D6-BE45-F00358BBDE9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09/12/2025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D3AC-DEA4-4D87-8FA3-51017E7AE7A4}" type="slidenum">
              <a:rPr lang="vi-VN" smtClean="0">
                <a:solidFill>
                  <a:srgbClr val="90C226"/>
                </a:solidFill>
              </a:rPr>
              <a:pPr/>
              <a:t>‹#›</a:t>
            </a:fld>
            <a:endParaRPr lang="vi-VN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81935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B81F-0FB1-44D6-BE45-F00358BBDE9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09/12/2025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D3AC-DEA4-4D87-8FA3-51017E7AE7A4}" type="slidenum">
              <a:rPr lang="vi-VN" smtClean="0">
                <a:solidFill>
                  <a:srgbClr val="90C226"/>
                </a:solidFill>
              </a:rPr>
              <a:pPr/>
              <a:t>‹#›</a:t>
            </a:fld>
            <a:endParaRPr lang="vi-VN">
              <a:solidFill>
                <a:srgbClr val="90C226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”</a:t>
            </a:r>
            <a:endParaRPr lang="en-US" dirty="0">
              <a:solidFill>
                <a:srgbClr val="90C226">
                  <a:lumMod val="60000"/>
                  <a:lumOff val="40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5863996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B81F-0FB1-44D6-BE45-F00358BBDE9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09/12/2025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D3AC-DEA4-4D87-8FA3-51017E7AE7A4}" type="slidenum">
              <a:rPr lang="vi-VN" smtClean="0">
                <a:solidFill>
                  <a:srgbClr val="90C226"/>
                </a:solidFill>
              </a:rPr>
              <a:pPr/>
              <a:t>‹#›</a:t>
            </a:fld>
            <a:endParaRPr lang="vi-VN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48700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B81F-0FB1-44D6-BE45-F00358BBDE9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09/12/2025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D3AC-DEA4-4D87-8FA3-51017E7AE7A4}" type="slidenum">
              <a:rPr lang="vi-VN" smtClean="0">
                <a:solidFill>
                  <a:srgbClr val="90C226"/>
                </a:solidFill>
              </a:rPr>
              <a:pPr/>
              <a:t>‹#›</a:t>
            </a:fld>
            <a:endParaRPr lang="vi-VN">
              <a:solidFill>
                <a:srgbClr val="90C226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15839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B81F-0FB1-44D6-BE45-F00358BBDE9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09/12/2025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D3AC-DEA4-4D87-8FA3-51017E7AE7A4}" type="slidenum">
              <a:rPr lang="vi-VN" smtClean="0">
                <a:solidFill>
                  <a:srgbClr val="90C226"/>
                </a:solidFill>
              </a:rPr>
              <a:pPr/>
              <a:t>‹#›</a:t>
            </a:fld>
            <a:endParaRPr lang="vi-VN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47400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B81F-0FB1-44D6-BE45-F00358BBDE9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09/12/2025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D3AC-DEA4-4D87-8FA3-51017E7AE7A4}" type="slidenum">
              <a:rPr lang="vi-VN" smtClean="0">
                <a:solidFill>
                  <a:srgbClr val="90C226"/>
                </a:solidFill>
              </a:rPr>
              <a:pPr/>
              <a:t>‹#›</a:t>
            </a:fld>
            <a:endParaRPr lang="vi-VN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58755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B81F-0FB1-44D6-BE45-F00358BBDE9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09/12/2025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D3AC-DEA4-4D87-8FA3-51017E7AE7A4}" type="slidenum">
              <a:rPr lang="vi-VN" smtClean="0">
                <a:solidFill>
                  <a:srgbClr val="90C226"/>
                </a:solidFill>
              </a:rPr>
              <a:pPr/>
              <a:t>‹#›</a:t>
            </a:fld>
            <a:endParaRPr lang="vi-VN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78273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B81F-0FB1-44D6-BE45-F00358BBDE9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09/12/2025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D3AC-DEA4-4D87-8FA3-51017E7AE7A4}" type="slidenum">
              <a:rPr lang="vi-VN" smtClean="0">
                <a:solidFill>
                  <a:srgbClr val="90C226"/>
                </a:solidFill>
              </a:rPr>
              <a:pPr/>
              <a:t>‹#›</a:t>
            </a:fld>
            <a:endParaRPr lang="vi-VN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037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B81F-0FB1-44D6-BE45-F00358BBDE98}" type="datetimeFigureOut">
              <a:rPr lang="vi-VN" smtClean="0"/>
              <a:t>09/12/2025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D3AC-DEA4-4D87-8FA3-51017E7AE7A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2705377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B81F-0FB1-44D6-BE45-F00358BBDE9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09/12/2025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D3AC-DEA4-4D87-8FA3-51017E7AE7A4}" type="slidenum">
              <a:rPr lang="vi-VN" smtClean="0">
                <a:solidFill>
                  <a:srgbClr val="90C226"/>
                </a:solidFill>
              </a:rPr>
              <a:pPr/>
              <a:t>‹#›</a:t>
            </a:fld>
            <a:endParaRPr lang="vi-VN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10387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B81F-0FB1-44D6-BE45-F00358BBDE9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09/12/2025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D3AC-DEA4-4D87-8FA3-51017E7AE7A4}" type="slidenum">
              <a:rPr lang="vi-VN" smtClean="0">
                <a:solidFill>
                  <a:srgbClr val="90C226"/>
                </a:solidFill>
              </a:rPr>
              <a:pPr/>
              <a:t>‹#›</a:t>
            </a:fld>
            <a:endParaRPr lang="vi-VN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65911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B81F-0FB1-44D6-BE45-F00358BBDE9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09/12/2025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D3AC-DEA4-4D87-8FA3-51017E7AE7A4}" type="slidenum">
              <a:rPr lang="vi-VN" smtClean="0">
                <a:solidFill>
                  <a:srgbClr val="90C226"/>
                </a:solidFill>
              </a:rPr>
              <a:pPr/>
              <a:t>‹#›</a:t>
            </a:fld>
            <a:endParaRPr lang="vi-VN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29811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B81F-0FB1-44D6-BE45-F00358BBDE9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09/12/2025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D3AC-DEA4-4D87-8FA3-51017E7AE7A4}" type="slidenum">
              <a:rPr lang="vi-VN" smtClean="0">
                <a:solidFill>
                  <a:srgbClr val="90C226"/>
                </a:solidFill>
              </a:rPr>
              <a:pPr/>
              <a:t>‹#›</a:t>
            </a:fld>
            <a:endParaRPr lang="vi-VN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9204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B81F-0FB1-44D6-BE45-F00358BBDE9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09/12/2025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D3AC-DEA4-4D87-8FA3-51017E7AE7A4}" type="slidenum">
              <a:rPr lang="vi-VN" smtClean="0">
                <a:solidFill>
                  <a:srgbClr val="90C226"/>
                </a:solidFill>
              </a:rPr>
              <a:pPr/>
              <a:t>‹#›</a:t>
            </a:fld>
            <a:endParaRPr lang="vi-VN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97785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B81F-0FB1-44D6-BE45-F00358BBDE9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09/12/2025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D3AC-DEA4-4D87-8FA3-51017E7AE7A4}" type="slidenum">
              <a:rPr lang="vi-VN" smtClean="0">
                <a:solidFill>
                  <a:srgbClr val="90C226"/>
                </a:solidFill>
              </a:rPr>
              <a:pPr/>
              <a:t>‹#›</a:t>
            </a:fld>
            <a:endParaRPr lang="vi-VN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57197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B81F-0FB1-44D6-BE45-F00358BBDE9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09/12/2025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D3AC-DEA4-4D87-8FA3-51017E7AE7A4}" type="slidenum">
              <a:rPr lang="vi-VN" smtClean="0">
                <a:solidFill>
                  <a:srgbClr val="90C226"/>
                </a:solidFill>
              </a:rPr>
              <a:pPr/>
              <a:t>‹#›</a:t>
            </a:fld>
            <a:endParaRPr lang="vi-VN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57290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B81F-0FB1-44D6-BE45-F00358BBDE9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09/12/2025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D3AC-DEA4-4D87-8FA3-51017E7AE7A4}" type="slidenum">
              <a:rPr lang="vi-VN" smtClean="0">
                <a:solidFill>
                  <a:srgbClr val="90C226"/>
                </a:solidFill>
              </a:rPr>
              <a:pPr/>
              <a:t>‹#›</a:t>
            </a:fld>
            <a:endParaRPr lang="vi-VN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49950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B81F-0FB1-44D6-BE45-F00358BBDE9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09/12/2025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D3AC-DEA4-4D87-8FA3-51017E7AE7A4}" type="slidenum">
              <a:rPr lang="vi-VN" smtClean="0">
                <a:solidFill>
                  <a:srgbClr val="90C226"/>
                </a:solidFill>
              </a:rPr>
              <a:pPr/>
              <a:t>‹#›</a:t>
            </a:fld>
            <a:endParaRPr lang="vi-VN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4939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B81F-0FB1-44D6-BE45-F00358BBDE9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09/12/2025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D3AC-DEA4-4D87-8FA3-51017E7AE7A4}" type="slidenum">
              <a:rPr lang="vi-VN" smtClean="0">
                <a:solidFill>
                  <a:srgbClr val="90C226"/>
                </a:solidFill>
              </a:rPr>
              <a:pPr/>
              <a:t>‹#›</a:t>
            </a:fld>
            <a:endParaRPr lang="vi-VN">
              <a:solidFill>
                <a:srgbClr val="90C226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”</a:t>
            </a:r>
            <a:endParaRPr lang="en-US" dirty="0">
              <a:solidFill>
                <a:srgbClr val="90C226">
                  <a:lumMod val="60000"/>
                  <a:lumOff val="40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29673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B81F-0FB1-44D6-BE45-F00358BBDE98}" type="datetimeFigureOut">
              <a:rPr lang="vi-VN" smtClean="0"/>
              <a:t>09/12/2025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D3AC-DEA4-4D87-8FA3-51017E7AE7A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3339986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B81F-0FB1-44D6-BE45-F00358BBDE9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09/12/2025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D3AC-DEA4-4D87-8FA3-51017E7AE7A4}" type="slidenum">
              <a:rPr lang="vi-VN" smtClean="0">
                <a:solidFill>
                  <a:srgbClr val="90C226"/>
                </a:solidFill>
              </a:rPr>
              <a:pPr/>
              <a:t>‹#›</a:t>
            </a:fld>
            <a:endParaRPr lang="vi-VN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49734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B81F-0FB1-44D6-BE45-F00358BBDE9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09/12/2025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D3AC-DEA4-4D87-8FA3-51017E7AE7A4}" type="slidenum">
              <a:rPr lang="vi-VN" smtClean="0">
                <a:solidFill>
                  <a:srgbClr val="90C226"/>
                </a:solidFill>
              </a:rPr>
              <a:pPr/>
              <a:t>‹#›</a:t>
            </a:fld>
            <a:endParaRPr lang="vi-VN">
              <a:solidFill>
                <a:srgbClr val="90C226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6132128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B81F-0FB1-44D6-BE45-F00358BBDE9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09/12/2025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D3AC-DEA4-4D87-8FA3-51017E7AE7A4}" type="slidenum">
              <a:rPr lang="vi-VN" smtClean="0">
                <a:solidFill>
                  <a:srgbClr val="90C226"/>
                </a:solidFill>
              </a:rPr>
              <a:pPr/>
              <a:t>‹#›</a:t>
            </a:fld>
            <a:endParaRPr lang="vi-VN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06940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B81F-0FB1-44D6-BE45-F00358BBDE9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09/12/2025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D3AC-DEA4-4D87-8FA3-51017E7AE7A4}" type="slidenum">
              <a:rPr lang="vi-VN" smtClean="0">
                <a:solidFill>
                  <a:srgbClr val="90C226"/>
                </a:solidFill>
              </a:rPr>
              <a:pPr/>
              <a:t>‹#›</a:t>
            </a:fld>
            <a:endParaRPr lang="vi-VN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59213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B81F-0FB1-44D6-BE45-F00358BBDE9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09/12/2025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D3AC-DEA4-4D87-8FA3-51017E7AE7A4}" type="slidenum">
              <a:rPr lang="vi-VN" smtClean="0">
                <a:solidFill>
                  <a:srgbClr val="90C226"/>
                </a:solidFill>
              </a:rPr>
              <a:pPr/>
              <a:t>‹#›</a:t>
            </a:fld>
            <a:endParaRPr lang="vi-VN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94966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B81F-0FB1-44D6-BE45-F00358BBDE9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09/12/2025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D3AC-DEA4-4D87-8FA3-51017E7AE7A4}" type="slidenum">
              <a:rPr lang="vi-VN" smtClean="0">
                <a:solidFill>
                  <a:srgbClr val="90C226"/>
                </a:solidFill>
              </a:rPr>
              <a:pPr/>
              <a:t>‹#›</a:t>
            </a:fld>
            <a:endParaRPr lang="vi-VN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94415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B81F-0FB1-44D6-BE45-F00358BBDE9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09/12/2025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D3AC-DEA4-4D87-8FA3-51017E7AE7A4}" type="slidenum">
              <a:rPr lang="vi-VN" smtClean="0">
                <a:solidFill>
                  <a:srgbClr val="90C226"/>
                </a:solidFill>
              </a:rPr>
              <a:pPr/>
              <a:t>‹#›</a:t>
            </a:fld>
            <a:endParaRPr lang="vi-VN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5618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B81F-0FB1-44D6-BE45-F00358BBDE9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09/12/2025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D3AC-DEA4-4D87-8FA3-51017E7AE7A4}" type="slidenum">
              <a:rPr lang="vi-VN" smtClean="0">
                <a:solidFill>
                  <a:srgbClr val="90C226"/>
                </a:solidFill>
              </a:rPr>
              <a:pPr/>
              <a:t>‹#›</a:t>
            </a:fld>
            <a:endParaRPr lang="vi-VN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93941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B81F-0FB1-44D6-BE45-F00358BBDE9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09/12/2025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D3AC-DEA4-4D87-8FA3-51017E7AE7A4}" type="slidenum">
              <a:rPr lang="vi-VN" smtClean="0">
                <a:solidFill>
                  <a:srgbClr val="90C226"/>
                </a:solidFill>
              </a:rPr>
              <a:pPr/>
              <a:t>‹#›</a:t>
            </a:fld>
            <a:endParaRPr lang="vi-VN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88969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B81F-0FB1-44D6-BE45-F00358BBDE9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09/12/2025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D3AC-DEA4-4D87-8FA3-51017E7AE7A4}" type="slidenum">
              <a:rPr lang="vi-VN" smtClean="0">
                <a:solidFill>
                  <a:srgbClr val="90C226"/>
                </a:solidFill>
              </a:rPr>
              <a:pPr/>
              <a:t>‹#›</a:t>
            </a:fld>
            <a:endParaRPr lang="vi-VN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822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B81F-0FB1-44D6-BE45-F00358BBDE98}" type="datetimeFigureOut">
              <a:rPr lang="vi-VN" smtClean="0"/>
              <a:t>09/12/2025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D3AC-DEA4-4D87-8FA3-51017E7AE7A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6652816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B81F-0FB1-44D6-BE45-F00358BBDE9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09/12/2025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D3AC-DEA4-4D87-8FA3-51017E7AE7A4}" type="slidenum">
              <a:rPr lang="vi-VN" smtClean="0">
                <a:solidFill>
                  <a:srgbClr val="90C226"/>
                </a:solidFill>
              </a:rPr>
              <a:pPr/>
              <a:t>‹#›</a:t>
            </a:fld>
            <a:endParaRPr lang="vi-VN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24012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B81F-0FB1-44D6-BE45-F00358BBDE9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09/12/2025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D3AC-DEA4-4D87-8FA3-51017E7AE7A4}" type="slidenum">
              <a:rPr lang="vi-VN" smtClean="0">
                <a:solidFill>
                  <a:srgbClr val="90C226"/>
                </a:solidFill>
              </a:rPr>
              <a:pPr/>
              <a:t>‹#›</a:t>
            </a:fld>
            <a:endParaRPr lang="vi-VN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88835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B81F-0FB1-44D6-BE45-F00358BBDE9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09/12/2025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D3AC-DEA4-4D87-8FA3-51017E7AE7A4}" type="slidenum">
              <a:rPr lang="vi-VN" smtClean="0">
                <a:solidFill>
                  <a:srgbClr val="90C226"/>
                </a:solidFill>
              </a:rPr>
              <a:pPr/>
              <a:t>‹#›</a:t>
            </a:fld>
            <a:endParaRPr lang="vi-VN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65851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B81F-0FB1-44D6-BE45-F00358BBDE9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09/12/2025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D3AC-DEA4-4D87-8FA3-51017E7AE7A4}" type="slidenum">
              <a:rPr lang="vi-VN" smtClean="0">
                <a:solidFill>
                  <a:srgbClr val="90C226"/>
                </a:solidFill>
              </a:rPr>
              <a:pPr/>
              <a:t>‹#›</a:t>
            </a:fld>
            <a:endParaRPr lang="vi-VN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90404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B81F-0FB1-44D6-BE45-F00358BBDE9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09/12/2025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D3AC-DEA4-4D87-8FA3-51017E7AE7A4}" type="slidenum">
              <a:rPr lang="vi-VN" smtClean="0">
                <a:solidFill>
                  <a:srgbClr val="90C226"/>
                </a:solidFill>
              </a:rPr>
              <a:pPr/>
              <a:t>‹#›</a:t>
            </a:fld>
            <a:endParaRPr lang="vi-VN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46994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B81F-0FB1-44D6-BE45-F00358BBDE9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09/12/2025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D3AC-DEA4-4D87-8FA3-51017E7AE7A4}" type="slidenum">
              <a:rPr lang="vi-VN" smtClean="0">
                <a:solidFill>
                  <a:srgbClr val="90C226"/>
                </a:solidFill>
              </a:rPr>
              <a:pPr/>
              <a:t>‹#›</a:t>
            </a:fld>
            <a:endParaRPr lang="vi-VN">
              <a:solidFill>
                <a:srgbClr val="90C226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”</a:t>
            </a:r>
            <a:endParaRPr lang="en-US" dirty="0">
              <a:solidFill>
                <a:srgbClr val="90C226">
                  <a:lumMod val="60000"/>
                  <a:lumOff val="40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1311396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B81F-0FB1-44D6-BE45-F00358BBDE9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09/12/2025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D3AC-DEA4-4D87-8FA3-51017E7AE7A4}" type="slidenum">
              <a:rPr lang="vi-VN" smtClean="0">
                <a:solidFill>
                  <a:srgbClr val="90C226"/>
                </a:solidFill>
              </a:rPr>
              <a:pPr/>
              <a:t>‹#›</a:t>
            </a:fld>
            <a:endParaRPr lang="vi-VN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78996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B81F-0FB1-44D6-BE45-F00358BBDE9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09/12/2025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D3AC-DEA4-4D87-8FA3-51017E7AE7A4}" type="slidenum">
              <a:rPr lang="vi-VN" smtClean="0">
                <a:solidFill>
                  <a:srgbClr val="90C226"/>
                </a:solidFill>
              </a:rPr>
              <a:pPr/>
              <a:t>‹#›</a:t>
            </a:fld>
            <a:endParaRPr lang="vi-VN">
              <a:solidFill>
                <a:srgbClr val="90C226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5447382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B81F-0FB1-44D6-BE45-F00358BBDE9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09/12/2025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D3AC-DEA4-4D87-8FA3-51017E7AE7A4}" type="slidenum">
              <a:rPr lang="vi-VN" smtClean="0">
                <a:solidFill>
                  <a:srgbClr val="90C226"/>
                </a:solidFill>
              </a:rPr>
              <a:pPr/>
              <a:t>‹#›</a:t>
            </a:fld>
            <a:endParaRPr lang="vi-VN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31338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B81F-0FB1-44D6-BE45-F00358BBDE9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09/12/2025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D3AC-DEA4-4D87-8FA3-51017E7AE7A4}" type="slidenum">
              <a:rPr lang="vi-VN" smtClean="0">
                <a:solidFill>
                  <a:srgbClr val="90C226"/>
                </a:solidFill>
              </a:rPr>
              <a:pPr/>
              <a:t>‹#›</a:t>
            </a:fld>
            <a:endParaRPr lang="vi-VN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014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B81F-0FB1-44D6-BE45-F00358BBDE98}" type="datetimeFigureOut">
              <a:rPr lang="vi-VN" smtClean="0"/>
              <a:t>09/12/2025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D3AC-DEA4-4D87-8FA3-51017E7AE7A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4072278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B81F-0FB1-44D6-BE45-F00358BBDE9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09/12/2025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D3AC-DEA4-4D87-8FA3-51017E7AE7A4}" type="slidenum">
              <a:rPr lang="vi-VN" smtClean="0">
                <a:solidFill>
                  <a:srgbClr val="90C226"/>
                </a:solidFill>
              </a:rPr>
              <a:pPr/>
              <a:t>‹#›</a:t>
            </a:fld>
            <a:endParaRPr lang="vi-VN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23522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B81F-0FB1-44D6-BE45-F00358BBDE9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09/12/2025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D3AC-DEA4-4D87-8FA3-51017E7AE7A4}" type="slidenum">
              <a:rPr lang="vi-VN" smtClean="0">
                <a:solidFill>
                  <a:srgbClr val="90C226"/>
                </a:solidFill>
              </a:rPr>
              <a:pPr/>
              <a:t>‹#›</a:t>
            </a:fld>
            <a:endParaRPr lang="vi-VN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45221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B81F-0FB1-44D6-BE45-F00358BBDE9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09/12/2025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D3AC-DEA4-4D87-8FA3-51017E7AE7A4}" type="slidenum">
              <a:rPr lang="vi-VN" smtClean="0">
                <a:solidFill>
                  <a:srgbClr val="90C226"/>
                </a:solidFill>
              </a:rPr>
              <a:pPr/>
              <a:t>‹#›</a:t>
            </a:fld>
            <a:endParaRPr lang="vi-VN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86878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B81F-0FB1-44D6-BE45-F00358BBDE9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09/12/2025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D3AC-DEA4-4D87-8FA3-51017E7AE7A4}" type="slidenum">
              <a:rPr lang="vi-VN" smtClean="0">
                <a:solidFill>
                  <a:srgbClr val="90C226"/>
                </a:solidFill>
              </a:rPr>
              <a:pPr/>
              <a:t>‹#›</a:t>
            </a:fld>
            <a:endParaRPr lang="vi-VN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4726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B81F-0FB1-44D6-BE45-F00358BBDE9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09/12/2025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D3AC-DEA4-4D87-8FA3-51017E7AE7A4}" type="slidenum">
              <a:rPr lang="vi-VN" smtClean="0">
                <a:solidFill>
                  <a:srgbClr val="90C226"/>
                </a:solidFill>
              </a:rPr>
              <a:pPr/>
              <a:t>‹#›</a:t>
            </a:fld>
            <a:endParaRPr lang="vi-VN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14212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B81F-0FB1-44D6-BE45-F00358BBDE9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09/12/2025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D3AC-DEA4-4D87-8FA3-51017E7AE7A4}" type="slidenum">
              <a:rPr lang="vi-VN" smtClean="0">
                <a:solidFill>
                  <a:srgbClr val="90C226"/>
                </a:solidFill>
              </a:rPr>
              <a:pPr/>
              <a:t>‹#›</a:t>
            </a:fld>
            <a:endParaRPr lang="vi-VN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014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B81F-0FB1-44D6-BE45-F00358BBDE9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09/12/2025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D3AC-DEA4-4D87-8FA3-51017E7AE7A4}" type="slidenum">
              <a:rPr lang="vi-VN" smtClean="0">
                <a:solidFill>
                  <a:srgbClr val="90C226"/>
                </a:solidFill>
              </a:rPr>
              <a:pPr/>
              <a:t>‹#›</a:t>
            </a:fld>
            <a:endParaRPr lang="vi-VN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57039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B81F-0FB1-44D6-BE45-F00358BBDE9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09/12/2025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D3AC-DEA4-4D87-8FA3-51017E7AE7A4}" type="slidenum">
              <a:rPr lang="vi-VN" smtClean="0">
                <a:solidFill>
                  <a:srgbClr val="90C226"/>
                </a:solidFill>
              </a:rPr>
              <a:pPr/>
              <a:t>‹#›</a:t>
            </a:fld>
            <a:endParaRPr lang="vi-VN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18924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B81F-0FB1-44D6-BE45-F00358BBDE9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09/12/2025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D3AC-DEA4-4D87-8FA3-51017E7AE7A4}" type="slidenum">
              <a:rPr lang="vi-VN" smtClean="0">
                <a:solidFill>
                  <a:srgbClr val="90C226"/>
                </a:solidFill>
              </a:rPr>
              <a:pPr/>
              <a:t>‹#›</a:t>
            </a:fld>
            <a:endParaRPr lang="vi-VN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78426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B81F-0FB1-44D6-BE45-F00358BBDE9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09/12/2025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D3AC-DEA4-4D87-8FA3-51017E7AE7A4}" type="slidenum">
              <a:rPr lang="vi-VN" smtClean="0">
                <a:solidFill>
                  <a:srgbClr val="90C226"/>
                </a:solidFill>
              </a:rPr>
              <a:pPr/>
              <a:t>‹#›</a:t>
            </a:fld>
            <a:endParaRPr lang="vi-VN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232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B81F-0FB1-44D6-BE45-F00358BBDE98}" type="datetimeFigureOut">
              <a:rPr lang="vi-VN" smtClean="0"/>
              <a:t>09/12/2025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D3AC-DEA4-4D87-8FA3-51017E7AE7A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3480117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B81F-0FB1-44D6-BE45-F00358BBDE9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09/12/2025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D3AC-DEA4-4D87-8FA3-51017E7AE7A4}" type="slidenum">
              <a:rPr lang="vi-VN" smtClean="0">
                <a:solidFill>
                  <a:srgbClr val="90C226"/>
                </a:solidFill>
              </a:rPr>
              <a:pPr/>
              <a:t>‹#›</a:t>
            </a:fld>
            <a:endParaRPr lang="vi-VN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18786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B81F-0FB1-44D6-BE45-F00358BBDE9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09/12/2025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D3AC-DEA4-4D87-8FA3-51017E7AE7A4}" type="slidenum">
              <a:rPr lang="vi-VN" smtClean="0">
                <a:solidFill>
                  <a:srgbClr val="90C226"/>
                </a:solidFill>
              </a:rPr>
              <a:pPr/>
              <a:t>‹#›</a:t>
            </a:fld>
            <a:endParaRPr lang="vi-VN">
              <a:solidFill>
                <a:srgbClr val="90C226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”</a:t>
            </a:r>
            <a:endParaRPr lang="en-US" dirty="0">
              <a:solidFill>
                <a:srgbClr val="90C226">
                  <a:lumMod val="60000"/>
                  <a:lumOff val="40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0476485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B81F-0FB1-44D6-BE45-F00358BBDE9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09/12/2025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D3AC-DEA4-4D87-8FA3-51017E7AE7A4}" type="slidenum">
              <a:rPr lang="vi-VN" smtClean="0">
                <a:solidFill>
                  <a:srgbClr val="90C226"/>
                </a:solidFill>
              </a:rPr>
              <a:pPr/>
              <a:t>‹#›</a:t>
            </a:fld>
            <a:endParaRPr lang="vi-VN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77253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B81F-0FB1-44D6-BE45-F00358BBDE9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09/12/2025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D3AC-DEA4-4D87-8FA3-51017E7AE7A4}" type="slidenum">
              <a:rPr lang="vi-VN" smtClean="0">
                <a:solidFill>
                  <a:srgbClr val="90C226"/>
                </a:solidFill>
              </a:rPr>
              <a:pPr/>
              <a:t>‹#›</a:t>
            </a:fld>
            <a:endParaRPr lang="vi-VN">
              <a:solidFill>
                <a:srgbClr val="90C226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5069158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B81F-0FB1-44D6-BE45-F00358BBDE9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09/12/2025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D3AC-DEA4-4D87-8FA3-51017E7AE7A4}" type="slidenum">
              <a:rPr lang="vi-VN" smtClean="0">
                <a:solidFill>
                  <a:srgbClr val="90C226"/>
                </a:solidFill>
              </a:rPr>
              <a:pPr/>
              <a:t>‹#›</a:t>
            </a:fld>
            <a:endParaRPr lang="vi-VN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45156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B81F-0FB1-44D6-BE45-F00358BBDE9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09/12/2025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D3AC-DEA4-4D87-8FA3-51017E7AE7A4}" type="slidenum">
              <a:rPr lang="vi-VN" smtClean="0">
                <a:solidFill>
                  <a:srgbClr val="90C226"/>
                </a:solidFill>
              </a:rPr>
              <a:pPr/>
              <a:t>‹#›</a:t>
            </a:fld>
            <a:endParaRPr lang="vi-VN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70818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B81F-0FB1-44D6-BE45-F00358BBDE9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09/12/2025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D3AC-DEA4-4D87-8FA3-51017E7AE7A4}" type="slidenum">
              <a:rPr lang="vi-VN" smtClean="0">
                <a:solidFill>
                  <a:srgbClr val="90C226"/>
                </a:solidFill>
              </a:rPr>
              <a:pPr/>
              <a:t>‹#›</a:t>
            </a:fld>
            <a:endParaRPr lang="vi-VN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51714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B81F-0FB1-44D6-BE45-F00358BBDE9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09/12/2025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D3AC-DEA4-4D87-8FA3-51017E7AE7A4}" type="slidenum">
              <a:rPr lang="vi-VN" smtClean="0">
                <a:solidFill>
                  <a:srgbClr val="90C226"/>
                </a:solidFill>
              </a:rPr>
              <a:pPr/>
              <a:t>‹#›</a:t>
            </a:fld>
            <a:endParaRPr lang="vi-VN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55431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B81F-0FB1-44D6-BE45-F00358BBDE9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09/12/2025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D3AC-DEA4-4D87-8FA3-51017E7AE7A4}" type="slidenum">
              <a:rPr lang="vi-VN" smtClean="0">
                <a:solidFill>
                  <a:srgbClr val="90C226"/>
                </a:solidFill>
              </a:rPr>
              <a:pPr/>
              <a:t>‹#›</a:t>
            </a:fld>
            <a:endParaRPr lang="vi-VN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94084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B81F-0FB1-44D6-BE45-F00358BBDE9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09/12/2025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D3AC-DEA4-4D87-8FA3-51017E7AE7A4}" type="slidenum">
              <a:rPr lang="vi-VN" smtClean="0">
                <a:solidFill>
                  <a:srgbClr val="90C226"/>
                </a:solidFill>
              </a:rPr>
              <a:pPr/>
              <a:t>‹#›</a:t>
            </a:fld>
            <a:endParaRPr lang="vi-VN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121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50.xml"/><Relationship Id="rId16" Type="http://schemas.openxmlformats.org/officeDocument/2006/relationships/slideLayout" Target="../slideLayouts/slideLayout64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6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13" Type="http://schemas.openxmlformats.org/officeDocument/2006/relationships/slideLayout" Target="../slideLayouts/slideLayout77.xml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76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66.xml"/><Relationship Id="rId16" Type="http://schemas.openxmlformats.org/officeDocument/2006/relationships/slideLayout" Target="../slideLayouts/slideLayout80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5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7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Relationship Id="rId14" Type="http://schemas.openxmlformats.org/officeDocument/2006/relationships/slideLayout" Target="../slideLayouts/slideLayout7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13" Type="http://schemas.openxmlformats.org/officeDocument/2006/relationships/slideLayout" Target="../slideLayouts/slideLayout93.xml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slideLayout" Target="../slideLayouts/slideLayout92.xml"/><Relationship Id="rId17" Type="http://schemas.openxmlformats.org/officeDocument/2006/relationships/theme" Target="../theme/theme6.xml"/><Relationship Id="rId2" Type="http://schemas.openxmlformats.org/officeDocument/2006/relationships/slideLayout" Target="../slideLayouts/slideLayout82.xml"/><Relationship Id="rId16" Type="http://schemas.openxmlformats.org/officeDocument/2006/relationships/slideLayout" Target="../slideLayouts/slideLayout96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Relationship Id="rId14" Type="http://schemas.openxmlformats.org/officeDocument/2006/relationships/slideLayout" Target="../slideLayouts/slideLayout9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slideLayout" Target="../slideLayouts/slideLayout109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17" Type="http://schemas.openxmlformats.org/officeDocument/2006/relationships/theme" Target="../theme/theme7.xml"/><Relationship Id="rId2" Type="http://schemas.openxmlformats.org/officeDocument/2006/relationships/slideLayout" Target="../slideLayouts/slideLayout98.xml"/><Relationship Id="rId16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5" Type="http://schemas.openxmlformats.org/officeDocument/2006/relationships/slideLayout" Target="../slideLayouts/slideLayout111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Relationship Id="rId14" Type="http://schemas.openxmlformats.org/officeDocument/2006/relationships/slideLayout" Target="../slideLayouts/slideLayout1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95B81F-0FB1-44D6-BE45-F00358BBDE98}" type="datetimeFigureOut">
              <a:rPr lang="vi-VN" smtClean="0"/>
              <a:t>09/12/2025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169D3AC-DEA4-4D87-8FA3-51017E7AE7A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51036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95B81F-0FB1-44D6-BE45-F00358BBDE9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09/12/2025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169D3AC-DEA4-4D87-8FA3-51017E7AE7A4}" type="slidenum">
              <a:rPr lang="vi-VN" smtClean="0">
                <a:solidFill>
                  <a:srgbClr val="90C226"/>
                </a:solidFill>
              </a:rPr>
              <a:pPr/>
              <a:t>‹#›</a:t>
            </a:fld>
            <a:endParaRPr lang="vi-VN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001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95B81F-0FB1-44D6-BE45-F00358BBDE9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09/12/2025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169D3AC-DEA4-4D87-8FA3-51017E7AE7A4}" type="slidenum">
              <a:rPr lang="vi-VN" smtClean="0">
                <a:solidFill>
                  <a:srgbClr val="90C226"/>
                </a:solidFill>
              </a:rPr>
              <a:pPr/>
              <a:t>‹#›</a:t>
            </a:fld>
            <a:endParaRPr lang="vi-VN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919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95B81F-0FB1-44D6-BE45-F00358BBDE9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09/12/2025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169D3AC-DEA4-4D87-8FA3-51017E7AE7A4}" type="slidenum">
              <a:rPr lang="vi-VN" smtClean="0">
                <a:solidFill>
                  <a:srgbClr val="90C226"/>
                </a:solidFill>
              </a:rPr>
              <a:pPr/>
              <a:t>‹#›</a:t>
            </a:fld>
            <a:endParaRPr lang="vi-VN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327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  <p:sldLayoutId id="2147483743" r:id="rId15"/>
    <p:sldLayoutId id="214748374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95B81F-0FB1-44D6-BE45-F00358BBDE9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09/12/2025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169D3AC-DEA4-4D87-8FA3-51017E7AE7A4}" type="slidenum">
              <a:rPr lang="vi-VN" smtClean="0">
                <a:solidFill>
                  <a:srgbClr val="90C226"/>
                </a:solidFill>
              </a:rPr>
              <a:pPr/>
              <a:t>‹#›</a:t>
            </a:fld>
            <a:endParaRPr lang="vi-VN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064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  <p:sldLayoutId id="2147483758" r:id="rId13"/>
    <p:sldLayoutId id="2147483759" r:id="rId14"/>
    <p:sldLayoutId id="2147483760" r:id="rId15"/>
    <p:sldLayoutId id="214748376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95B81F-0FB1-44D6-BE45-F00358BBDE9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09/12/2025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169D3AC-DEA4-4D87-8FA3-51017E7AE7A4}" type="slidenum">
              <a:rPr lang="vi-VN" smtClean="0">
                <a:solidFill>
                  <a:srgbClr val="90C226"/>
                </a:solidFill>
              </a:rPr>
              <a:pPr/>
              <a:t>‹#›</a:t>
            </a:fld>
            <a:endParaRPr lang="vi-VN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523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  <p:sldLayoutId id="214748377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95B81F-0FB1-44D6-BE45-F00358BBDE9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09/12/2025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169D3AC-DEA4-4D87-8FA3-51017E7AE7A4}" type="slidenum">
              <a:rPr lang="vi-VN" smtClean="0">
                <a:solidFill>
                  <a:srgbClr val="90C226"/>
                </a:solidFill>
              </a:rPr>
              <a:pPr/>
              <a:t>‹#›</a:t>
            </a:fld>
            <a:endParaRPr lang="vi-VN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929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791" r:id="rId12"/>
    <p:sldLayoutId id="2147483792" r:id="rId13"/>
    <p:sldLayoutId id="2147483793" r:id="rId14"/>
    <p:sldLayoutId id="2147483794" r:id="rId15"/>
    <p:sldLayoutId id="214748379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1.jpeg"/><Relationship Id="rId7" Type="http://schemas.openxmlformats.org/officeDocument/2006/relationships/image" Target="../media/image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gif"/><Relationship Id="rId5" Type="http://schemas.openxmlformats.org/officeDocument/2006/relationships/image" Target="../media/image3.png"/><Relationship Id="rId4" Type="http://schemas.openxmlformats.org/officeDocument/2006/relationships/image" Target="../media/image2.gif"/><Relationship Id="rId9" Type="http://schemas.openxmlformats.org/officeDocument/2006/relationships/image" Target="../media/image7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7.gif"/><Relationship Id="rId4" Type="http://schemas.openxmlformats.org/officeDocument/2006/relationships/image" Target="../media/image2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15.gif"/><Relationship Id="rId3" Type="http://schemas.openxmlformats.org/officeDocument/2006/relationships/image" Target="../media/image16.jpeg"/><Relationship Id="rId7" Type="http://schemas.openxmlformats.org/officeDocument/2006/relationships/image" Target="../media/image20.jpg"/><Relationship Id="rId12" Type="http://schemas.openxmlformats.org/officeDocument/2006/relationships/image" Target="../media/image2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8.xml"/><Relationship Id="rId6" Type="http://schemas.openxmlformats.org/officeDocument/2006/relationships/image" Target="../media/image19.png"/><Relationship Id="rId11" Type="http://schemas.openxmlformats.org/officeDocument/2006/relationships/image" Target="../media/image6.gif"/><Relationship Id="rId5" Type="http://schemas.openxmlformats.org/officeDocument/2006/relationships/image" Target="../media/image18.png"/><Relationship Id="rId15" Type="http://schemas.openxmlformats.org/officeDocument/2006/relationships/image" Target="../media/image24.png"/><Relationship Id="rId10" Type="http://schemas.openxmlformats.org/officeDocument/2006/relationships/image" Target="../media/image5.gif"/><Relationship Id="rId4" Type="http://schemas.openxmlformats.org/officeDocument/2006/relationships/image" Target="../media/image17.png"/><Relationship Id="rId9" Type="http://schemas.openxmlformats.org/officeDocument/2006/relationships/image" Target="../media/image13.gif"/><Relationship Id="rId14" Type="http://schemas.openxmlformats.org/officeDocument/2006/relationships/image" Target="../media/image23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7.png"/><Relationship Id="rId18" Type="http://schemas.openxmlformats.org/officeDocument/2006/relationships/image" Target="../media/image32.png"/><Relationship Id="rId3" Type="http://schemas.openxmlformats.org/officeDocument/2006/relationships/image" Target="../media/image16.jpeg"/><Relationship Id="rId21" Type="http://schemas.openxmlformats.org/officeDocument/2006/relationships/image" Target="../media/image34.png"/><Relationship Id="rId7" Type="http://schemas.openxmlformats.org/officeDocument/2006/relationships/image" Target="../media/image20.jpg"/><Relationship Id="rId12" Type="http://schemas.openxmlformats.org/officeDocument/2006/relationships/image" Target="../media/image26.png"/><Relationship Id="rId17" Type="http://schemas.openxmlformats.org/officeDocument/2006/relationships/image" Target="../media/image31.png"/><Relationship Id="rId2" Type="http://schemas.openxmlformats.org/officeDocument/2006/relationships/audio" Target="../media/audio1.wav"/><Relationship Id="rId16" Type="http://schemas.openxmlformats.org/officeDocument/2006/relationships/image" Target="../media/image30.png"/><Relationship Id="rId20" Type="http://schemas.openxmlformats.org/officeDocument/2006/relationships/image" Target="../media/image3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5.png"/><Relationship Id="rId11" Type="http://schemas.openxmlformats.org/officeDocument/2006/relationships/image" Target="../media/image6.gif"/><Relationship Id="rId24" Type="http://schemas.openxmlformats.org/officeDocument/2006/relationships/audio" Target="../media/audio1.wav"/><Relationship Id="rId5" Type="http://schemas.openxmlformats.org/officeDocument/2006/relationships/image" Target="../media/image18.png"/><Relationship Id="rId15" Type="http://schemas.openxmlformats.org/officeDocument/2006/relationships/image" Target="../media/image29.png"/><Relationship Id="rId23" Type="http://schemas.openxmlformats.org/officeDocument/2006/relationships/image" Target="../media/image24.png"/><Relationship Id="rId10" Type="http://schemas.openxmlformats.org/officeDocument/2006/relationships/image" Target="../media/image5.gif"/><Relationship Id="rId19" Type="http://schemas.openxmlformats.org/officeDocument/2006/relationships/image" Target="../media/image15.gif"/><Relationship Id="rId4" Type="http://schemas.openxmlformats.org/officeDocument/2006/relationships/image" Target="../media/image17.png"/><Relationship Id="rId9" Type="http://schemas.openxmlformats.org/officeDocument/2006/relationships/image" Target="../media/image13.gif"/><Relationship Id="rId14" Type="http://schemas.openxmlformats.org/officeDocument/2006/relationships/image" Target="../media/image28.png"/><Relationship Id="rId22" Type="http://schemas.openxmlformats.org/officeDocument/2006/relationships/image" Target="../media/image23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6.gif"/><Relationship Id="rId18" Type="http://schemas.openxmlformats.org/officeDocument/2006/relationships/image" Target="../media/image24.png"/><Relationship Id="rId3" Type="http://schemas.openxmlformats.org/officeDocument/2006/relationships/image" Target="../media/image20.jpg"/><Relationship Id="rId21" Type="http://schemas.openxmlformats.org/officeDocument/2006/relationships/image" Target="../media/image39.png"/><Relationship Id="rId7" Type="http://schemas.openxmlformats.org/officeDocument/2006/relationships/image" Target="../media/image27.png"/><Relationship Id="rId12" Type="http://schemas.openxmlformats.org/officeDocument/2006/relationships/image" Target="../media/image16.jpeg"/><Relationship Id="rId17" Type="http://schemas.openxmlformats.org/officeDocument/2006/relationships/image" Target="../media/image34.png"/><Relationship Id="rId2" Type="http://schemas.openxmlformats.org/officeDocument/2006/relationships/audio" Target="../media/audio1.wav"/><Relationship Id="rId16" Type="http://schemas.openxmlformats.org/officeDocument/2006/relationships/image" Target="../media/image7.gif"/><Relationship Id="rId20" Type="http://schemas.openxmlformats.org/officeDocument/2006/relationships/image" Target="../media/image38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28.png"/><Relationship Id="rId11" Type="http://schemas.openxmlformats.org/officeDocument/2006/relationships/image" Target="../media/image31.png"/><Relationship Id="rId5" Type="http://schemas.openxmlformats.org/officeDocument/2006/relationships/image" Target="../media/image26.png"/><Relationship Id="rId15" Type="http://schemas.openxmlformats.org/officeDocument/2006/relationships/image" Target="../media/image15.gif"/><Relationship Id="rId10" Type="http://schemas.openxmlformats.org/officeDocument/2006/relationships/image" Target="../media/image35.png"/><Relationship Id="rId19" Type="http://schemas.openxmlformats.org/officeDocument/2006/relationships/image" Target="../media/image37.png"/><Relationship Id="rId4" Type="http://schemas.openxmlformats.org/officeDocument/2006/relationships/image" Target="../media/image5.gif"/><Relationship Id="rId9" Type="http://schemas.openxmlformats.org/officeDocument/2006/relationships/image" Target="../media/image30.png"/><Relationship Id="rId1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6.gif"/><Relationship Id="rId18" Type="http://schemas.openxmlformats.org/officeDocument/2006/relationships/image" Target="../media/image7.gif"/><Relationship Id="rId3" Type="http://schemas.openxmlformats.org/officeDocument/2006/relationships/image" Target="../media/image20.jpg"/><Relationship Id="rId21" Type="http://schemas.openxmlformats.org/officeDocument/2006/relationships/image" Target="../media/image37.png"/><Relationship Id="rId7" Type="http://schemas.openxmlformats.org/officeDocument/2006/relationships/image" Target="../media/image27.png"/><Relationship Id="rId12" Type="http://schemas.openxmlformats.org/officeDocument/2006/relationships/image" Target="../media/image16.jpeg"/><Relationship Id="rId17" Type="http://schemas.openxmlformats.org/officeDocument/2006/relationships/image" Target="../media/image39.png"/><Relationship Id="rId2" Type="http://schemas.openxmlformats.org/officeDocument/2006/relationships/audio" Target="../media/audio1.wav"/><Relationship Id="rId16" Type="http://schemas.openxmlformats.org/officeDocument/2006/relationships/image" Target="../media/image40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28.png"/><Relationship Id="rId11" Type="http://schemas.openxmlformats.org/officeDocument/2006/relationships/image" Target="../media/image31.png"/><Relationship Id="rId5" Type="http://schemas.openxmlformats.org/officeDocument/2006/relationships/image" Target="../media/image26.png"/><Relationship Id="rId15" Type="http://schemas.openxmlformats.org/officeDocument/2006/relationships/image" Target="../media/image15.gif"/><Relationship Id="rId10" Type="http://schemas.openxmlformats.org/officeDocument/2006/relationships/image" Target="../media/image35.png"/><Relationship Id="rId19" Type="http://schemas.openxmlformats.org/officeDocument/2006/relationships/image" Target="../media/image34.png"/><Relationship Id="rId4" Type="http://schemas.openxmlformats.org/officeDocument/2006/relationships/image" Target="../media/image5.gif"/><Relationship Id="rId9" Type="http://schemas.openxmlformats.org/officeDocument/2006/relationships/image" Target="../media/image30.png"/><Relationship Id="rId1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13" Type="http://schemas.openxmlformats.org/officeDocument/2006/relationships/image" Target="../media/image44.png"/><Relationship Id="rId18" Type="http://schemas.openxmlformats.org/officeDocument/2006/relationships/image" Target="../media/image49.png"/><Relationship Id="rId26" Type="http://schemas.openxmlformats.org/officeDocument/2006/relationships/image" Target="../media/image57.png"/><Relationship Id="rId3" Type="http://schemas.openxmlformats.org/officeDocument/2006/relationships/image" Target="../media/image36.png"/><Relationship Id="rId21" Type="http://schemas.openxmlformats.org/officeDocument/2006/relationships/image" Target="../media/image52.png"/><Relationship Id="rId7" Type="http://schemas.openxmlformats.org/officeDocument/2006/relationships/image" Target="../media/image21.png"/><Relationship Id="rId12" Type="http://schemas.openxmlformats.org/officeDocument/2006/relationships/image" Target="../media/image43.png"/><Relationship Id="rId17" Type="http://schemas.openxmlformats.org/officeDocument/2006/relationships/image" Target="../media/image48.png"/><Relationship Id="rId25" Type="http://schemas.openxmlformats.org/officeDocument/2006/relationships/image" Target="../media/image56.png"/><Relationship Id="rId2" Type="http://schemas.openxmlformats.org/officeDocument/2006/relationships/audio" Target="../media/audio1.wav"/><Relationship Id="rId16" Type="http://schemas.openxmlformats.org/officeDocument/2006/relationships/image" Target="../media/image47.png"/><Relationship Id="rId20" Type="http://schemas.openxmlformats.org/officeDocument/2006/relationships/image" Target="../media/image51.png"/><Relationship Id="rId29" Type="http://schemas.openxmlformats.org/officeDocument/2006/relationships/audio" Target="../media/audio1.wav"/><Relationship Id="rId1" Type="http://schemas.openxmlformats.org/officeDocument/2006/relationships/slideLayout" Target="../slideLayouts/slideLayout66.xml"/><Relationship Id="rId6" Type="http://schemas.openxmlformats.org/officeDocument/2006/relationships/image" Target="../media/image20.jpg"/><Relationship Id="rId11" Type="http://schemas.openxmlformats.org/officeDocument/2006/relationships/image" Target="../media/image16.jpeg"/><Relationship Id="rId24" Type="http://schemas.openxmlformats.org/officeDocument/2006/relationships/image" Target="../media/image55.png"/><Relationship Id="rId5" Type="http://schemas.openxmlformats.org/officeDocument/2006/relationships/image" Target="../media/image41.png"/><Relationship Id="rId15" Type="http://schemas.openxmlformats.org/officeDocument/2006/relationships/image" Target="../media/image46.png"/><Relationship Id="rId23" Type="http://schemas.openxmlformats.org/officeDocument/2006/relationships/image" Target="../media/image54.png"/><Relationship Id="rId28" Type="http://schemas.openxmlformats.org/officeDocument/2006/relationships/image" Target="../media/image7.gif"/><Relationship Id="rId10" Type="http://schemas.openxmlformats.org/officeDocument/2006/relationships/image" Target="../media/image42.jpeg"/><Relationship Id="rId19" Type="http://schemas.openxmlformats.org/officeDocument/2006/relationships/image" Target="../media/image50.png"/><Relationship Id="rId4" Type="http://schemas.openxmlformats.org/officeDocument/2006/relationships/image" Target="../media/image13.gif"/><Relationship Id="rId9" Type="http://schemas.openxmlformats.org/officeDocument/2006/relationships/image" Target="../media/image6.gif"/><Relationship Id="rId14" Type="http://schemas.openxmlformats.org/officeDocument/2006/relationships/image" Target="../media/image45.png"/><Relationship Id="rId22" Type="http://schemas.openxmlformats.org/officeDocument/2006/relationships/image" Target="../media/image53.png"/><Relationship Id="rId27" Type="http://schemas.openxmlformats.org/officeDocument/2006/relationships/image" Target="../media/image15.gi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13" Type="http://schemas.openxmlformats.org/officeDocument/2006/relationships/image" Target="../media/image60.png"/><Relationship Id="rId18" Type="http://schemas.openxmlformats.org/officeDocument/2006/relationships/image" Target="../media/image7.gif"/><Relationship Id="rId3" Type="http://schemas.openxmlformats.org/officeDocument/2006/relationships/image" Target="../media/image20.jpg"/><Relationship Id="rId7" Type="http://schemas.openxmlformats.org/officeDocument/2006/relationships/image" Target="../media/image39.png"/><Relationship Id="rId12" Type="http://schemas.openxmlformats.org/officeDocument/2006/relationships/image" Target="../media/image34.png"/><Relationship Id="rId17" Type="http://schemas.openxmlformats.org/officeDocument/2006/relationships/image" Target="../media/image6.gif"/><Relationship Id="rId2" Type="http://schemas.openxmlformats.org/officeDocument/2006/relationships/audio" Target="../media/audio1.wav"/><Relationship Id="rId16" Type="http://schemas.openxmlformats.org/officeDocument/2006/relationships/image" Target="../media/image5.gif"/><Relationship Id="rId1" Type="http://schemas.openxmlformats.org/officeDocument/2006/relationships/slideLayout" Target="../slideLayouts/slideLayout82.xml"/><Relationship Id="rId6" Type="http://schemas.openxmlformats.org/officeDocument/2006/relationships/image" Target="../media/image38.png"/><Relationship Id="rId11" Type="http://schemas.openxmlformats.org/officeDocument/2006/relationships/image" Target="../media/image59.png"/><Relationship Id="rId5" Type="http://schemas.openxmlformats.org/officeDocument/2006/relationships/image" Target="../media/image13.gif"/><Relationship Id="rId15" Type="http://schemas.openxmlformats.org/officeDocument/2006/relationships/image" Target="../media/image42.jpeg"/><Relationship Id="rId10" Type="http://schemas.openxmlformats.org/officeDocument/2006/relationships/image" Target="../media/image31.png"/><Relationship Id="rId4" Type="http://schemas.openxmlformats.org/officeDocument/2006/relationships/image" Target="../media/image21.png"/><Relationship Id="rId9" Type="http://schemas.openxmlformats.org/officeDocument/2006/relationships/image" Target="../media/image28.png"/><Relationship Id="rId1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2.xml"/><Relationship Id="rId5" Type="http://schemas.openxmlformats.org/officeDocument/2006/relationships/audio" Target="../media/audio1.wav"/><Relationship Id="rId4" Type="http://schemas.openxmlformats.org/officeDocument/2006/relationships/image" Target="../media/image14.gi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13" Type="http://schemas.openxmlformats.org/officeDocument/2006/relationships/image" Target="../media/image64.jpg"/><Relationship Id="rId3" Type="http://schemas.microsoft.com/office/2007/relationships/media" Target="../media/media2.mp3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4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63.png"/><Relationship Id="rId5" Type="http://schemas.microsoft.com/office/2007/relationships/media" Target="../media/media3.mp3"/><Relationship Id="rId10" Type="http://schemas.openxmlformats.org/officeDocument/2006/relationships/image" Target="../media/image4.gif"/><Relationship Id="rId4" Type="http://schemas.openxmlformats.org/officeDocument/2006/relationships/audio" Target="../media/media2.mp3"/><Relationship Id="rId9" Type="http://schemas.openxmlformats.org/officeDocument/2006/relationships/image" Target="../media/image62.jpg"/><Relationship Id="rId14" Type="http://schemas.openxmlformats.org/officeDocument/2006/relationships/image" Target="../media/image6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image" Target="../media/image8.jpg"/><Relationship Id="rId7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5" Type="http://schemas.openxmlformats.org/officeDocument/2006/relationships/audio" Target="../media/audio1.wav"/><Relationship Id="rId4" Type="http://schemas.openxmlformats.org/officeDocument/2006/relationships/image" Target="../media/image9.gif"/><Relationship Id="rId9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12.jpg"/><Relationship Id="rId7" Type="http://schemas.openxmlformats.org/officeDocument/2006/relationships/image" Target="../media/image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gif"/><Relationship Id="rId5" Type="http://schemas.openxmlformats.org/officeDocument/2006/relationships/image" Target="../media/image14.gif"/><Relationship Id="rId4" Type="http://schemas.openxmlformats.org/officeDocument/2006/relationships/image" Target="../media/image13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15.gif"/><Relationship Id="rId3" Type="http://schemas.openxmlformats.org/officeDocument/2006/relationships/image" Target="../media/image16.jpeg"/><Relationship Id="rId7" Type="http://schemas.openxmlformats.org/officeDocument/2006/relationships/image" Target="../media/image20.jpg"/><Relationship Id="rId12" Type="http://schemas.openxmlformats.org/officeDocument/2006/relationships/image" Target="../media/image2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6.gif"/><Relationship Id="rId5" Type="http://schemas.openxmlformats.org/officeDocument/2006/relationships/image" Target="../media/image18.png"/><Relationship Id="rId15" Type="http://schemas.openxmlformats.org/officeDocument/2006/relationships/image" Target="../media/image24.png"/><Relationship Id="rId10" Type="http://schemas.openxmlformats.org/officeDocument/2006/relationships/image" Target="../media/image5.gif"/><Relationship Id="rId4" Type="http://schemas.openxmlformats.org/officeDocument/2006/relationships/image" Target="../media/image17.png"/><Relationship Id="rId9" Type="http://schemas.openxmlformats.org/officeDocument/2006/relationships/image" Target="../media/image13.gif"/><Relationship Id="rId14" Type="http://schemas.openxmlformats.org/officeDocument/2006/relationships/image" Target="../media/image23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7.png"/><Relationship Id="rId18" Type="http://schemas.openxmlformats.org/officeDocument/2006/relationships/image" Target="../media/image32.png"/><Relationship Id="rId3" Type="http://schemas.openxmlformats.org/officeDocument/2006/relationships/image" Target="../media/image16.jpeg"/><Relationship Id="rId21" Type="http://schemas.openxmlformats.org/officeDocument/2006/relationships/image" Target="../media/image34.png"/><Relationship Id="rId7" Type="http://schemas.openxmlformats.org/officeDocument/2006/relationships/image" Target="../media/image20.jpg"/><Relationship Id="rId12" Type="http://schemas.openxmlformats.org/officeDocument/2006/relationships/image" Target="../media/image26.png"/><Relationship Id="rId17" Type="http://schemas.openxmlformats.org/officeDocument/2006/relationships/image" Target="../media/image31.png"/><Relationship Id="rId2" Type="http://schemas.openxmlformats.org/officeDocument/2006/relationships/audio" Target="../media/audio1.wav"/><Relationship Id="rId16" Type="http://schemas.openxmlformats.org/officeDocument/2006/relationships/image" Target="../media/image30.png"/><Relationship Id="rId20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6.gif"/><Relationship Id="rId24" Type="http://schemas.openxmlformats.org/officeDocument/2006/relationships/audio" Target="../media/audio1.wav"/><Relationship Id="rId5" Type="http://schemas.openxmlformats.org/officeDocument/2006/relationships/image" Target="../media/image18.png"/><Relationship Id="rId15" Type="http://schemas.openxmlformats.org/officeDocument/2006/relationships/image" Target="../media/image29.png"/><Relationship Id="rId23" Type="http://schemas.openxmlformats.org/officeDocument/2006/relationships/image" Target="../media/image24.png"/><Relationship Id="rId10" Type="http://schemas.openxmlformats.org/officeDocument/2006/relationships/image" Target="../media/image5.gif"/><Relationship Id="rId19" Type="http://schemas.openxmlformats.org/officeDocument/2006/relationships/image" Target="../media/image15.gif"/><Relationship Id="rId4" Type="http://schemas.openxmlformats.org/officeDocument/2006/relationships/image" Target="../media/image17.png"/><Relationship Id="rId9" Type="http://schemas.openxmlformats.org/officeDocument/2006/relationships/image" Target="../media/image13.gif"/><Relationship Id="rId14" Type="http://schemas.openxmlformats.org/officeDocument/2006/relationships/image" Target="../media/image28.png"/><Relationship Id="rId22" Type="http://schemas.openxmlformats.org/officeDocument/2006/relationships/image" Target="../media/image23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6.gif"/><Relationship Id="rId18" Type="http://schemas.openxmlformats.org/officeDocument/2006/relationships/image" Target="../media/image24.png"/><Relationship Id="rId3" Type="http://schemas.openxmlformats.org/officeDocument/2006/relationships/image" Target="../media/image20.jpg"/><Relationship Id="rId21" Type="http://schemas.openxmlformats.org/officeDocument/2006/relationships/image" Target="../media/image39.png"/><Relationship Id="rId7" Type="http://schemas.openxmlformats.org/officeDocument/2006/relationships/image" Target="../media/image27.png"/><Relationship Id="rId12" Type="http://schemas.openxmlformats.org/officeDocument/2006/relationships/image" Target="../media/image16.jpeg"/><Relationship Id="rId17" Type="http://schemas.openxmlformats.org/officeDocument/2006/relationships/image" Target="../media/image34.png"/><Relationship Id="rId2" Type="http://schemas.openxmlformats.org/officeDocument/2006/relationships/audio" Target="../media/audio1.wav"/><Relationship Id="rId16" Type="http://schemas.openxmlformats.org/officeDocument/2006/relationships/image" Target="../media/image7.gif"/><Relationship Id="rId20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1.png"/><Relationship Id="rId5" Type="http://schemas.openxmlformats.org/officeDocument/2006/relationships/image" Target="../media/image26.png"/><Relationship Id="rId15" Type="http://schemas.openxmlformats.org/officeDocument/2006/relationships/image" Target="../media/image15.gif"/><Relationship Id="rId10" Type="http://schemas.openxmlformats.org/officeDocument/2006/relationships/image" Target="../media/image35.png"/><Relationship Id="rId19" Type="http://schemas.openxmlformats.org/officeDocument/2006/relationships/image" Target="../media/image37.png"/><Relationship Id="rId4" Type="http://schemas.openxmlformats.org/officeDocument/2006/relationships/image" Target="../media/image5.gif"/><Relationship Id="rId9" Type="http://schemas.openxmlformats.org/officeDocument/2006/relationships/image" Target="../media/image30.png"/><Relationship Id="rId14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6.gif"/><Relationship Id="rId18" Type="http://schemas.openxmlformats.org/officeDocument/2006/relationships/image" Target="../media/image7.gif"/><Relationship Id="rId3" Type="http://schemas.openxmlformats.org/officeDocument/2006/relationships/image" Target="../media/image20.jpg"/><Relationship Id="rId21" Type="http://schemas.openxmlformats.org/officeDocument/2006/relationships/image" Target="../media/image37.png"/><Relationship Id="rId7" Type="http://schemas.openxmlformats.org/officeDocument/2006/relationships/image" Target="../media/image27.png"/><Relationship Id="rId12" Type="http://schemas.openxmlformats.org/officeDocument/2006/relationships/image" Target="../media/image16.jpeg"/><Relationship Id="rId17" Type="http://schemas.openxmlformats.org/officeDocument/2006/relationships/image" Target="../media/image39.png"/><Relationship Id="rId2" Type="http://schemas.openxmlformats.org/officeDocument/2006/relationships/audio" Target="../media/audio1.wav"/><Relationship Id="rId16" Type="http://schemas.openxmlformats.org/officeDocument/2006/relationships/image" Target="../media/image40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1.png"/><Relationship Id="rId5" Type="http://schemas.openxmlformats.org/officeDocument/2006/relationships/image" Target="../media/image26.png"/><Relationship Id="rId15" Type="http://schemas.openxmlformats.org/officeDocument/2006/relationships/image" Target="../media/image15.gif"/><Relationship Id="rId10" Type="http://schemas.openxmlformats.org/officeDocument/2006/relationships/image" Target="../media/image35.png"/><Relationship Id="rId19" Type="http://schemas.openxmlformats.org/officeDocument/2006/relationships/image" Target="../media/image34.png"/><Relationship Id="rId4" Type="http://schemas.openxmlformats.org/officeDocument/2006/relationships/image" Target="../media/image5.gif"/><Relationship Id="rId9" Type="http://schemas.openxmlformats.org/officeDocument/2006/relationships/image" Target="../media/image30.png"/><Relationship Id="rId14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13" Type="http://schemas.openxmlformats.org/officeDocument/2006/relationships/image" Target="../media/image44.png"/><Relationship Id="rId18" Type="http://schemas.openxmlformats.org/officeDocument/2006/relationships/image" Target="../media/image49.png"/><Relationship Id="rId26" Type="http://schemas.openxmlformats.org/officeDocument/2006/relationships/image" Target="../media/image57.png"/><Relationship Id="rId3" Type="http://schemas.openxmlformats.org/officeDocument/2006/relationships/image" Target="../media/image36.png"/><Relationship Id="rId21" Type="http://schemas.openxmlformats.org/officeDocument/2006/relationships/image" Target="../media/image52.png"/><Relationship Id="rId7" Type="http://schemas.openxmlformats.org/officeDocument/2006/relationships/image" Target="../media/image21.png"/><Relationship Id="rId12" Type="http://schemas.openxmlformats.org/officeDocument/2006/relationships/image" Target="../media/image43.png"/><Relationship Id="rId17" Type="http://schemas.openxmlformats.org/officeDocument/2006/relationships/image" Target="../media/image48.png"/><Relationship Id="rId25" Type="http://schemas.openxmlformats.org/officeDocument/2006/relationships/image" Target="../media/image56.png"/><Relationship Id="rId2" Type="http://schemas.openxmlformats.org/officeDocument/2006/relationships/audio" Target="../media/audio1.wav"/><Relationship Id="rId16" Type="http://schemas.openxmlformats.org/officeDocument/2006/relationships/image" Target="../media/image47.png"/><Relationship Id="rId20" Type="http://schemas.openxmlformats.org/officeDocument/2006/relationships/image" Target="../media/image51.png"/><Relationship Id="rId29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11" Type="http://schemas.openxmlformats.org/officeDocument/2006/relationships/image" Target="../media/image16.jpeg"/><Relationship Id="rId24" Type="http://schemas.openxmlformats.org/officeDocument/2006/relationships/image" Target="../media/image55.png"/><Relationship Id="rId5" Type="http://schemas.openxmlformats.org/officeDocument/2006/relationships/image" Target="../media/image41.png"/><Relationship Id="rId15" Type="http://schemas.openxmlformats.org/officeDocument/2006/relationships/image" Target="../media/image46.png"/><Relationship Id="rId23" Type="http://schemas.openxmlformats.org/officeDocument/2006/relationships/image" Target="../media/image54.png"/><Relationship Id="rId28" Type="http://schemas.openxmlformats.org/officeDocument/2006/relationships/image" Target="../media/image7.gif"/><Relationship Id="rId10" Type="http://schemas.openxmlformats.org/officeDocument/2006/relationships/image" Target="../media/image42.jpeg"/><Relationship Id="rId19" Type="http://schemas.openxmlformats.org/officeDocument/2006/relationships/image" Target="../media/image50.png"/><Relationship Id="rId4" Type="http://schemas.openxmlformats.org/officeDocument/2006/relationships/image" Target="../media/image13.gif"/><Relationship Id="rId9" Type="http://schemas.openxmlformats.org/officeDocument/2006/relationships/image" Target="../media/image6.gif"/><Relationship Id="rId14" Type="http://schemas.openxmlformats.org/officeDocument/2006/relationships/image" Target="../media/image45.png"/><Relationship Id="rId22" Type="http://schemas.openxmlformats.org/officeDocument/2006/relationships/image" Target="../media/image53.png"/><Relationship Id="rId27" Type="http://schemas.openxmlformats.org/officeDocument/2006/relationships/image" Target="../media/image15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13" Type="http://schemas.openxmlformats.org/officeDocument/2006/relationships/image" Target="../media/image60.png"/><Relationship Id="rId18" Type="http://schemas.openxmlformats.org/officeDocument/2006/relationships/image" Target="../media/image7.gif"/><Relationship Id="rId3" Type="http://schemas.openxmlformats.org/officeDocument/2006/relationships/image" Target="../media/image20.jpg"/><Relationship Id="rId7" Type="http://schemas.openxmlformats.org/officeDocument/2006/relationships/image" Target="../media/image39.png"/><Relationship Id="rId12" Type="http://schemas.openxmlformats.org/officeDocument/2006/relationships/image" Target="../media/image34.png"/><Relationship Id="rId17" Type="http://schemas.openxmlformats.org/officeDocument/2006/relationships/image" Target="../media/image6.gif"/><Relationship Id="rId2" Type="http://schemas.openxmlformats.org/officeDocument/2006/relationships/audio" Target="../media/audio1.wav"/><Relationship Id="rId16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image" Target="../media/image59.png"/><Relationship Id="rId5" Type="http://schemas.openxmlformats.org/officeDocument/2006/relationships/image" Target="../media/image13.gif"/><Relationship Id="rId15" Type="http://schemas.openxmlformats.org/officeDocument/2006/relationships/image" Target="../media/image42.jpeg"/><Relationship Id="rId10" Type="http://schemas.openxmlformats.org/officeDocument/2006/relationships/image" Target="../media/image31.png"/><Relationship Id="rId4" Type="http://schemas.openxmlformats.org/officeDocument/2006/relationships/image" Target="../media/image21.png"/><Relationship Id="rId9" Type="http://schemas.openxmlformats.org/officeDocument/2006/relationships/image" Target="../media/image28.png"/><Relationship Id="rId1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icture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2" descr="Hình ảnh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6646" y="1089683"/>
            <a:ext cx="1295400" cy="5860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2" descr="24wn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4473" y="4984951"/>
            <a:ext cx="1352550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4" descr="Hình ảnh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1509"/>
            <a:ext cx="1447800" cy="643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2" descr="24wn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817" y="4410635"/>
            <a:ext cx="1352550" cy="2476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2" descr="Hình ảnh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607" y="1277479"/>
            <a:ext cx="1295400" cy="5593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2" descr="Hình ảnh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8218" y="2815932"/>
            <a:ext cx="12954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2" descr="Hình ảnh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3277" y="1075943"/>
            <a:ext cx="1295400" cy="5778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2" descr="Hình ảnh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573" y="2382286"/>
            <a:ext cx="1295400" cy="4568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2" descr="Hình ảnh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1632" y="1089683"/>
            <a:ext cx="1295400" cy="5860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2" descr="Hình ảnh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6691" y="2911768"/>
            <a:ext cx="12954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2" descr="Hình ảnh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2091" y="586844"/>
            <a:ext cx="1295400" cy="6245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2" descr="Hình ảnh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1291" y="2794201"/>
            <a:ext cx="12954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7" descr="Buom1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29533">
            <a:off x="66684" y="260196"/>
            <a:ext cx="8382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3" descr="sun12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7177" y="-197657"/>
            <a:ext cx="2179027" cy="201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4" descr="sun14[1]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7667" y="96919"/>
            <a:ext cx="1478048" cy="1281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9" descr="Bluebird05-animated-chick_in_flight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924800" y="228600"/>
            <a:ext cx="1066800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9" descr="Bluebird05-animated-chick_in_flight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93424" y="1089683"/>
            <a:ext cx="1066800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9" descr="Bluebird05-animated-chick_in_flight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54823" y="451508"/>
            <a:ext cx="1066800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9" descr="Bluebird05-animated-chick_in_flight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09649" y="1277479"/>
            <a:ext cx="1066800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9" descr="Bluebird05-animated-chick_in_flight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440189" y="172672"/>
            <a:ext cx="1066800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32" descr="Hình ảnh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8599" y="2237621"/>
            <a:ext cx="1295400" cy="4568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32" descr="Hình ảnh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3658" y="945018"/>
            <a:ext cx="1295400" cy="5860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2" descr="Hình ảnh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8717" y="2767103"/>
            <a:ext cx="12954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/>
          <p:cNvSpPr/>
          <p:nvPr/>
        </p:nvSpPr>
        <p:spPr>
          <a:xfrm>
            <a:off x="789709" y="228600"/>
            <a:ext cx="10246981" cy="137962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oubleWave1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800" b="1" dirty="0" err="1" smtClean="0">
                <a:ln/>
                <a:solidFill>
                  <a:srgbClr val="00B050"/>
                </a:solidFill>
              </a:rPr>
              <a:t>Lĩnh</a:t>
            </a:r>
            <a:r>
              <a:rPr lang="en-US" sz="4800" b="1" dirty="0" smtClean="0">
                <a:ln/>
                <a:solidFill>
                  <a:srgbClr val="00B050"/>
                </a:solidFill>
              </a:rPr>
              <a:t> </a:t>
            </a:r>
            <a:r>
              <a:rPr lang="en-US" sz="4800" b="1" dirty="0" err="1" smtClean="0">
                <a:ln/>
                <a:solidFill>
                  <a:srgbClr val="00B050"/>
                </a:solidFill>
              </a:rPr>
              <a:t>vực</a:t>
            </a:r>
            <a:r>
              <a:rPr lang="en-US" sz="4800" b="1" dirty="0" smtClean="0">
                <a:ln/>
                <a:solidFill>
                  <a:srgbClr val="00B050"/>
                </a:solidFill>
              </a:rPr>
              <a:t>: </a:t>
            </a:r>
            <a:r>
              <a:rPr lang="en-US" sz="4800" b="1" dirty="0" err="1" smtClean="0">
                <a:ln/>
                <a:solidFill>
                  <a:srgbClr val="00B050"/>
                </a:solidFill>
              </a:rPr>
              <a:t>Phát</a:t>
            </a:r>
            <a:r>
              <a:rPr lang="en-US" sz="4800" b="1" dirty="0" smtClean="0">
                <a:ln/>
                <a:solidFill>
                  <a:srgbClr val="00B050"/>
                </a:solidFill>
              </a:rPr>
              <a:t> </a:t>
            </a:r>
            <a:r>
              <a:rPr lang="en-US" sz="4800" b="1" dirty="0" err="1" smtClean="0">
                <a:ln/>
                <a:solidFill>
                  <a:srgbClr val="00B050"/>
                </a:solidFill>
              </a:rPr>
              <a:t>triển</a:t>
            </a:r>
            <a:r>
              <a:rPr lang="en-US" sz="4800" b="1" dirty="0" smtClean="0">
                <a:ln/>
                <a:solidFill>
                  <a:srgbClr val="00B050"/>
                </a:solidFill>
              </a:rPr>
              <a:t> </a:t>
            </a:r>
            <a:r>
              <a:rPr lang="en-US" sz="4800" b="1" dirty="0" err="1" smtClean="0">
                <a:ln/>
                <a:solidFill>
                  <a:srgbClr val="00B050"/>
                </a:solidFill>
              </a:rPr>
              <a:t>ngôn</a:t>
            </a:r>
            <a:r>
              <a:rPr lang="en-US" sz="4800" b="1" dirty="0" smtClean="0">
                <a:ln/>
                <a:solidFill>
                  <a:srgbClr val="00B050"/>
                </a:solidFill>
              </a:rPr>
              <a:t> </a:t>
            </a:r>
            <a:r>
              <a:rPr lang="en-US" sz="4800" b="1" dirty="0" err="1" smtClean="0">
                <a:ln/>
                <a:solidFill>
                  <a:srgbClr val="00B050"/>
                </a:solidFill>
              </a:rPr>
              <a:t>ngữ</a:t>
            </a:r>
            <a:endParaRPr lang="vi-VN" sz="4800" b="1" dirty="0">
              <a:ln/>
              <a:solidFill>
                <a:srgbClr val="00B050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126296" y="3280432"/>
            <a:ext cx="9248286" cy="153001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Up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6600" b="1" dirty="0" err="1" smtClean="0">
                <a:ln w="9525">
                  <a:solidFill>
                    <a:srgbClr val="FFFF00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Th</a:t>
            </a:r>
            <a:r>
              <a:rPr lang="vi-VN" sz="6600" b="1" dirty="0" smtClean="0">
                <a:ln w="9525">
                  <a:solidFill>
                    <a:srgbClr val="FFFF00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ơ</a:t>
            </a:r>
            <a:r>
              <a:rPr lang="en-US" sz="6600" b="1" dirty="0">
                <a:ln w="9525">
                  <a:solidFill>
                    <a:srgbClr val="FFFF00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: </a:t>
            </a:r>
            <a:r>
              <a:rPr lang="en-US" sz="6600" b="1" dirty="0" err="1" smtClean="0">
                <a:ln w="9525">
                  <a:solidFill>
                    <a:srgbClr val="FFFF00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Thăm</a:t>
            </a:r>
            <a:r>
              <a:rPr lang="en-US" sz="6600" b="1" dirty="0">
                <a:ln w="9525">
                  <a:solidFill>
                    <a:srgbClr val="FFFF00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6600" b="1" dirty="0" err="1" smtClean="0">
                <a:ln w="9525">
                  <a:solidFill>
                    <a:srgbClr val="FFFF00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nhà</a:t>
            </a:r>
            <a:r>
              <a:rPr lang="en-US" sz="6600" b="1" dirty="0">
                <a:ln w="9525">
                  <a:solidFill>
                    <a:srgbClr val="FFFF00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6600" b="1" dirty="0" err="1">
                <a:ln w="9525">
                  <a:solidFill>
                    <a:srgbClr val="FFFF00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bà</a:t>
            </a:r>
            <a:endParaRPr lang="vi-VN" sz="6600" b="1" dirty="0">
              <a:ln w="9525">
                <a:solidFill>
                  <a:srgbClr val="FFFF00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163047" y="1870662"/>
            <a:ext cx="18473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vi-VN" sz="6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60250670"/>
      </p:ext>
    </p:extLst>
  </p:cSld>
  <p:clrMapOvr>
    <a:masterClrMapping/>
  </p:clrMapOvr>
  <p:transition>
    <p:fad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1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73" y="0"/>
            <a:ext cx="12192000" cy="686346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59580" y="1108795"/>
            <a:ext cx="5228290" cy="70788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</a:bodyPr>
          <a:lstStyle/>
          <a:p>
            <a:pPr algn="ctr"/>
            <a:r>
              <a:rPr lang="vi-VN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Đàm </a:t>
            </a:r>
            <a:r>
              <a:rPr lang="vi-VN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thoại, Trích dẫn</a:t>
            </a:r>
            <a:endParaRPr lang="vi-VN" sz="4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790601" y="2080776"/>
            <a:ext cx="597952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Bài thơ: Thăm nhà bà</a:t>
            </a:r>
          </a:p>
          <a:p>
            <a:pPr algn="ctr"/>
            <a:r>
              <a:rPr lang="vi-VN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Tác giả: Như Mao</a:t>
            </a:r>
            <a:endParaRPr lang="vi-VN" sz="4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6" name="Picture 34" descr="Hình ảnh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00400"/>
            <a:ext cx="14478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4" descr="Hình ảnh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155" y="3246584"/>
            <a:ext cx="14478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4" descr="Hình ảnh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7573" y="3200400"/>
            <a:ext cx="14478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4" descr="Hình ảnh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2973" y="3200400"/>
            <a:ext cx="14478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4" descr="Hình ảnh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1053" y="3223492"/>
            <a:ext cx="14478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4" descr="Hình ảnh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5041" y="3200400"/>
            <a:ext cx="14478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4" descr="Hình ảnh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4440" y="3223492"/>
            <a:ext cx="14478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4" descr="Hình ảnh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013" y="3246584"/>
            <a:ext cx="14478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4" descr="Hình ảnh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6078" y="3223492"/>
            <a:ext cx="14478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9" descr="Bluebird05-animated-chick_in_flight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209278" y="514616"/>
            <a:ext cx="1066800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9" descr="Bluebird05-animated-chick_in_flight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153973" y="62993"/>
            <a:ext cx="1066800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9" descr="Bluebird05-animated-chick_in_flight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106546" y="1221341"/>
            <a:ext cx="1066800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2449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-0.00023 C 0.00781 0.00764 0.01692 0.01574 0.0207 0.02569 C 0.02461 0.0368 0.02669 0.04977 0.02864 0.06273 C 0.03046 0.07569 0.02864 0.0868 0.02669 0.09884 C 0.02461 0.10972 0.02161 0.12176 0.01484 0.13194 C 0.00846 0.1419 -0.00131 0.15 -0.01237 0.15602 C -0.02227 0.16203 -0.03425 0.16597 -0.04636 0.16805 C -0.05821 0.16991 -0.07032 0.16991 -0.08112 0.16805 C -0.09349 0.16597 -0.1043 0.16111 -0.11315 0.15301 C -0.12214 0.14606 -0.13021 0.1368 -0.13425 0.12592 C -0.13933 0.11574 -0.14115 0.10185 -0.14115 0.09074 C -0.14245 0.07986 -0.14115 0.06666 -0.13633 0.05578 C -0.13138 0.04583 -0.12214 0.0375 -0.11042 0.03379 C -0.09831 0.03078 -0.08646 0.03472 -0.07839 0.04166 C -0.07136 0.04884 -0.06628 0.05972 -0.06524 0.07268 C -0.06524 0.08588 -0.06628 0.09768 -0.07136 0.10787 C -0.07631 0.11782 -0.07539 0.11991 -0.09558 0.1331 C -0.11315 0.14699 -0.13138 0.14305 -0.14245 0.14398 C -0.15326 0.14398 -0.16224 0.14004 -0.17331 0.13611 C -0.18516 0.13078 -0.19532 0.12176 -0.20209 0.11366 C -0.20938 0.10578 -0.21237 0.09583 -0.21641 0.07986 C -0.21914 0.06342 -0.21914 0.05578 -0.21914 0.04375 C -0.23698 0.03703 -0.28855 -0.07963 -0.32097 -0.08102 C -0.35352 -0.08264 -0.63659 -0.01945 -0.65183 -0.02014 " pathEditMode="relative" rAng="0" ptsTypes="AAAAAAAAAAAAAAAAAAAAAAAA">
                                      <p:cBhvr>
                                        <p:cTn id="6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094" y="444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8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843 0.02129 C -0.04049 0.02824 -0.03164 0.03565 -0.0276 0.04652 C -0.02369 0.05764 -0.02135 0.07014 -0.01966 0.08379 C -0.01757 0.09652 -0.01966 0.1074 -0.02135 0.11967 C -0.02369 0.13032 -0.02643 0.14236 -0.03359 0.15231 C -0.03945 0.16227 -0.04935 0.1706 -0.06028 0.17639 C -0.07031 0.1824 -0.08242 0.18634 -0.0944 0.18842 C -0.10651 0.19027 -0.11849 0.19027 -0.12955 0.18842 C -0.14153 0.18634 -0.15247 0.18148 -0.16132 0.17315 C -0.17031 0.16643 -0.17838 0.1574 -0.18242 0.14629 C -0.1875 0.13634 -0.18971 0.12245 -0.18971 0.11157 C -0.19023 0.10069 -0.18971 0.08727 -0.18437 0.07615 C -0.17929 0.06643 -0.17031 0.05833 -0.15833 0.0544 C -0.14661 0.05162 -0.1345 0.05602 -0.12669 0.0625 C -0.11953 0.06967 -0.11445 0.08102 -0.11341 0.09328 C -0.11341 0.10671 -0.11445 0.11828 -0.11953 0.12847 C -0.12435 0.13865 -0.12356 0.14027 -0.14349 0.15347 C -0.16132 0.16736 -0.17929 0.16342 -0.19023 0.16458 C -0.20156 0.16458 -0.21054 0.16041 -0.22148 0.15625 C -0.23346 0.15139 -0.24349 0.14236 -0.25026 0.13426 C -0.25742 0.12639 -0.26028 0.11643 -0.26458 0.10069 C -0.26744 0.08449 -0.34648 0.14583 -0.34648 0.13356 C -0.37565 0.14629 -0.43906 0.06481 -0.46315 0.075 C -0.50625 0.08727 -0.61614 0.04305 -0.65755 0.0794 C -0.69908 0.11597 -0.65013 0.29676 -0.7125 0.29398 C -0.74049 0.32407 -0.79231 0.12662 -0.83671 0.10926 C -0.88099 0.0919 -0.95312 0.20185 -0.97864 0.19027 " pathEditMode="relative" rAng="0" ptsTypes="AAAAAAAAAAAAAAAAAAAAAAAAAAA">
                                      <p:cBhvr>
                                        <p:cTn id="8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026" y="1379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8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00047 C 0.00742 0.00764 0.047 -0.00556 0.05078 0.0044 C 0.05495 0.01527 0.05677 0.02847 0.05859 0.04166 C 0.06094 0.0544 0.05859 0.06551 0.05677 0.07754 C 0.05495 0.08865 0.05208 0.10069 0.04466 0.11065 C 0.03867 0.1206 0.0289 0.1287 0.01771 0.13472 C 0.00794 0.14097 -0.00417 0.14467 -0.01628 0.14676 C -0.028 0.14884 -0.04011 0.14884 -0.05078 0.14676 C -0.06328 0.14467 -0.07396 0.13981 -0.08281 0.13148 C -0.09219 0.12477 -0.10013 0.11551 -0.10378 0.10463 C -0.10938 0.09467 -0.1112 0.08055 -0.1112 0.06944 C -0.11224 0.05856 -0.1112 0.04537 -0.10612 0.03449 C -0.10104 0.02453 -0.09219 0.01597 -0.08008 0.0125 C -0.06797 0.00949 -0.05586 0.01342 -0.04792 0.02037 C -0.04102 0.02731 -0.03594 0.03842 -0.03542 0.05162 C -0.03542 0.06481 -0.03594 0.07639 -0.04102 0.0868 C -0.0461 0.09676 -0.04518 0.09838 -0.06511 0.11157 C -0.08281 0.12546 -0.10104 0.12152 -0.11224 0.12268 C -0.12292 0.12268 -0.13216 0.11875 -0.14297 0.11481 C -0.15495 0.10949 -0.16485 0.10069 -0.17175 0.09259 C -0.17878 0.08449 -0.18203 0.07477 -0.18581 0.05856 C -0.18867 0.0419 -0.26068 -0.0331 -0.26068 -0.04514 C -0.28906 -0.05371 -0.36498 -0.17292 -0.40599 -0.14769 C -0.44766 -0.16713 -0.60417 0.0868 -0.6362 0.08194 C -0.70469 0.09166 -0.67071 -0.12523 -0.72422 -0.17685 C -0.7642 -0.22709 -0.84427 -0.05301 -0.88308 -0.06135 C -0.92201 -0.06991 -0.9444 -0.22593 -0.95782 -0.22732 " pathEditMode="relative" rAng="0" ptsTypes="AAAAAAAAAAAAAAAAAAAAAAAAAAA">
                                      <p:cBhvr>
                                        <p:cTn id="10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857" y="-391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6" presetClass="entr" presetSubtype="16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1000"/>
                            </p:stCondLst>
                            <p:childTnLst>
                              <p:par>
                                <p:cTn id="32" presetID="6" presetClass="entr" presetSubtype="16" fill="hold" nodeType="after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3000">
              <a:srgbClr val="FFFF00"/>
            </a:gs>
            <a:gs pos="100000">
              <a:srgbClr val="9933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5" descr="Caychuoi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35" y="643604"/>
            <a:ext cx="3871913" cy="5059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5" name="Group 38"/>
          <p:cNvGrpSpPr>
            <a:grpSpLocks/>
          </p:cNvGrpSpPr>
          <p:nvPr/>
        </p:nvGrpSpPr>
        <p:grpSpPr bwMode="auto">
          <a:xfrm rot="-21600000">
            <a:off x="568435" y="2833430"/>
            <a:ext cx="1676400" cy="3733800"/>
            <a:chOff x="816" y="1536"/>
            <a:chExt cx="1387" cy="2865"/>
          </a:xfrm>
        </p:grpSpPr>
        <p:pic>
          <p:nvPicPr>
            <p:cNvPr id="37" name="Picture 39" descr="chan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" y="3120"/>
              <a:ext cx="634" cy="1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Picture 40" descr="chan1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3120"/>
              <a:ext cx="1081" cy="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" name="Picture 41" descr="nua ng1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1536"/>
              <a:ext cx="1339" cy="18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3402" y="-593858"/>
            <a:ext cx="4478598" cy="4630921"/>
          </a:xfrm>
          <a:prstGeom prst="rect">
            <a:avLst/>
          </a:prstGeom>
        </p:spPr>
      </p:pic>
      <p:pic>
        <p:nvPicPr>
          <p:cNvPr id="40" name="Picture 15" descr="nha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6954" y="283615"/>
            <a:ext cx="5638800" cy="4151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 descr="Picturedongnoi3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6084" y="3251319"/>
            <a:ext cx="1560113" cy="1440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3" descr="sun12[1]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090" y="-520360"/>
            <a:ext cx="2819400" cy="2605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4" descr="sun14[1]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451" y="-57966"/>
            <a:ext cx="1870075" cy="162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0" descr="chim se 3 copy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1701" y="404127"/>
            <a:ext cx="427038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9" descr="Picturedongnoi3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5850" y="3443668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2" descr="Picturedongnoi3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14" y="5543138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8" descr="Picturedongnoi3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683" y="5495902"/>
            <a:ext cx="1371972" cy="1266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8" descr="Picturedongnoi3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450" y="5652429"/>
            <a:ext cx="1185179" cy="1094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8" descr="comicbird-animated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9294" y="-7429"/>
            <a:ext cx="1752600" cy="850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9" descr="comicbird-animated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884234" y="-7429"/>
            <a:ext cx="17526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9" descr="Picturedongnoi3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3767" y="5525948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35" descr="Goosefly1-animated"/>
          <p:cNvPicPr>
            <a:picLocks noChangeAspect="1" noChangeArrowheads="1" noCrop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4350" y="609600"/>
            <a:ext cx="514350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WordArt 4"/>
          <p:cNvSpPr>
            <a:spLocks noChangeArrowheads="1" noChangeShapeType="1" noTextEdit="1"/>
          </p:cNvSpPr>
          <p:nvPr/>
        </p:nvSpPr>
        <p:spPr bwMode="auto">
          <a:xfrm>
            <a:off x="2645734" y="2556871"/>
            <a:ext cx="6477000" cy="1524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0625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3399"/>
                    </a:gs>
                    <a:gs pos="12500">
                      <a:srgbClr val="FF6633"/>
                    </a:gs>
                    <a:gs pos="25000">
                      <a:srgbClr val="FFFF00"/>
                    </a:gs>
                    <a:gs pos="37500">
                      <a:srgbClr val="01A78F"/>
                    </a:gs>
                    <a:gs pos="50000">
                      <a:srgbClr val="3366FF"/>
                    </a:gs>
                    <a:gs pos="62500">
                      <a:srgbClr val="01A78F"/>
                    </a:gs>
                    <a:gs pos="75000">
                      <a:srgbClr val="FFFF00"/>
                    </a:gs>
                    <a:gs pos="87500">
                      <a:srgbClr val="FF6633"/>
                    </a:gs>
                    <a:gs pos="100000">
                      <a:srgbClr val="FF3399"/>
                    </a:gs>
                  </a:gsLst>
                  <a:lin ang="0" scaled="1"/>
                </a:grad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</a:rPr>
              <a:t>Thăm nhà bà</a:t>
            </a:r>
          </a:p>
        </p:txBody>
      </p:sp>
      <p:pic>
        <p:nvPicPr>
          <p:cNvPr id="44" name="Picture 6" descr="mayho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754" y="-57966"/>
            <a:ext cx="1600200" cy="124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1592655"/>
      </p:ext>
    </p:extLst>
  </p:cSld>
  <p:clrMapOvr>
    <a:masterClrMapping/>
  </p:clrMapOvr>
  <p:transition spd="slow">
    <p:comb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282 -0.00786 C 0.06876 0.00416 0.04497 -0.00185 0.10539 0.00162 C 0.1224 0.0007 0.13924 0.00093 0.15573 -0.00162 C 0.1665 -0.0037 0.16251 -0.00832 0.16945 -0.01387 C 0.17327 -0.01664 0.18455 -0.01873 0.18681 -0.02011 C 0.19636 -0.02289 0.20296 -0.02936 0.21251 -0.03214 C 0.22205 -0.04393 0.23594 -0.0504 0.24896 -0.05341 C 0.25869 -0.05942 0.26528 -0.06266 0.27622 -0.0652 C 0.28907 -0.06451 0.30191 -0.06381 0.31476 -0.06219 C 0.32622 -0.06058 0.33316 -0.04508 0.34202 -0.03792 C 0.34428 -0.0363 0.34671 -0.0363 0.34896 -0.03491 C 0.35139 -0.03375 0.35348 -0.03144 0.35573 -0.02936 C 0.36303 -0.01549 0.36858 -0.00693 0.38073 -0.00162 C 0.39948 -0.00809 0.41737 -0.01688 0.43525 -0.02636 C 0.4382 -0.02774 0.4415 -0.02797 0.44445 -0.02936 C 0.44896 -0.03121 0.45799 -0.03491 0.45799 -0.03445 C 0.48369 -0.03445 0.50973 -0.03584 0.53525 -0.03214 C 0.54428 -0.03075 0.55157 -0.02081 0.56025 -0.01664 C 0.5724 -0.01734 0.58455 -0.01803 0.59671 -0.02011 C 0.60087 -0.02081 0.60938 -0.02774 0.61251 -0.02936 C 0.61702 -0.03144 0.62223 -0.03167 0.62622 -0.03491 C 0.62848 -0.03676 0.63056 -0.0393 0.63282 -0.04092 C 0.64514 -0.04948 0.65869 -0.0541 0.67171 -0.05919 C 0.68837 -0.05826 0.70504 -0.05826 0.72171 -0.05641 C 0.72483 -0.05618 0.72761 -0.05341 0.73073 -0.05341 C 0.74063 -0.05341 0.75035 -0.05826 0.76025 -0.05919 C 0.80018 -0.07237 0.85782 -0.06705 0.89219 -0.06797 C 0.90296 -0.07029 0.91355 -0.07237 0.92396 -0.07722 C 0.93994 -0.07607 0.95591 -0.07676 0.97171 -0.07422 C 0.97448 -0.07375 0.97605 -0.06959 0.97848 -0.06797 C 0.98282 -0.06589 0.99219 -0.06219 0.99219 -0.06196 C 0.99914 -0.06451 1.00278 -0.06451 1.00799 -0.07098 C 1.01823 -0.08508 1.00608 -0.07745 1.01945 -0.083 C 1.02171 -0.08231 1.02431 -0.08231 1.02622 -0.08 C 1.0283 -0.07792 1.02813 -0.07237 1.03073 -0.07098 C 1.03299 -0.07006 1.03525 -0.07352 1.03751 -0.07422 C 1.03907 -0.07607 1.0415 -0.083 1.04219 -0.08 C 1.0448 -0.06867 1.04202 -0.05618 1.04445 -0.04393 C 1.04636 -0.03445 1.05504 -0.02404 1.06025 -0.01664 C 1.05955 -0.00046 1.06042 0.01549 1.05799 0.03145 C 1.05643 0.04139 1.04132 0.04763 1.03525 0.04948 C 1.01355 0.05757 0.99132 0.06035 0.96945 0.06775 C 0.9441 0.06613 0.93039 0.0696 0.91025 0.06197 C 0.89619 0.05619 0.88091 0.04694 0.86945 0.03422 C 0.86702 0.03145 0.86528 0.02798 0.86251 0.02544 C 0.85973 0.02359 0.85643 0.02359 0.85348 0.02266 C 0.83976 0.01734 0.82605 0.01272 0.81251 0.00717 C 0.80573 0.00809 0.79879 0.00786 0.79219 0.00994 C 0.78785 0.01203 0.78473 0.01688 0.78073 0.01942 C 0.77796 0.02127 0.77466 0.02151 0.77171 0.02266 C 0.75348 0.03931 0.76112 0.0326 0.74896 0.04347 C 0.74723 0.04486 0.74636 0.04809 0.74445 0.04948 C 0.74167 0.05156 0.73837 0.05179 0.73525 0.05249 C 0.7323 0.05457 0.72935 0.05873 0.72622 0.05873 C 0.70244 0.06081 0.67639 0.04809 0.65348 0.04023 C 0.64549 0.0333 0.63577 0.0333 0.62848 0.02544 C 0.62344 0.02012 0.6198 0.01249 0.61476 0.00717 C 0.60903 0.00162 0.59914 -0.00508 0.59219 -0.00786 C 0.58455 -0.00693 0.57691 -0.00693 0.56945 -0.00508 C 0.56667 -0.00393 0.56511 0.00023 0.56251 0.00162 C 0.55973 0.00324 0.55643 0.00324 0.55348 0.00463 C 0.54306 0.00971 0.53994 0.01665 0.52848 0.02266 C 0.52292 0.0333 0.51528 0.04208 0.50573 0.04694 C 0.4981 0.04555 0.49046 0.04601 0.48299 0.04347 C 0.48039 0.04278 0.47865 0.03931 0.47622 0.03746 C 0.46771 0.03122 0.46737 0.03122 0.45799 0.02844 C 0.45417 0.02705 0.45053 0.02682 0.44671 0.02544 C 0.44063 0.02359 0.42848 0.01942 0.42848 0.01989 C 0.40886 0.02012 0.38907 0.01989 0.36945 0.02266 C 0.36598 0.02289 0.36355 0.02705 0.36025 0.02844 C 0.35504 0.03006 0.34966 0.03052 0.34445 0.03145 C 0.33577 0.03538 0.32813 0.03815 0.32171 0.04694 C 0.29237 0.04486 0.26841 0.04902 0.24219 0.03746 C 0.23421 0.02705 0.22101 0.02544 0.21025 0.02266 C 0.18941 0.00856 0.18924 0.01388 0.15799 0.01665 C 0.15348 0.02012 0.14844 0.02359 0.14445 0.02844 C 0.14289 0.03052 0.14185 0.0333 0.13976 0.03422 C 0.13629 0.03677 0.1323 0.03677 0.12848 0.03746 C 0.10122 0.05526 0.09202 0.06405 0.04445 0.04023 C 0.02813 0.0326 0.04792 0.00416 0.05348 -0.00162 C 0.05782 -0.00624 0.06737 -0.01387 0.06737 -0.01341 C 0.0731 -0.02612 0.07987 -0.02844 0.08751 -0.03792 C 0.09028 -0.04115 0.09115 -0.0474 0.09445 -0.0504 C 0.09775 -0.05318 0.10191 -0.05248 0.10539 -0.05341 C 0.11407 -0.05849 0.12188 -0.06127 0.13073 -0.0652 C 0.20174 -0.06381 0.27049 -0.06959 0.33976 -0.05341 C 0.36632 -0.03884 0.38612 -0.03237 0.41476 -0.02936 C 0.44063 -0.03121 0.45869 -0.03445 0.48299 -0.03792 C 0.49723 -0.05248 0.50869 -0.05919 0.52622 -0.0652 C 0.54619 -0.08508 0.57865 -0.09341 0.60348 -0.1015 C 0.69167 -0.09896 0.67483 -0.10705 0.71945 -0.09248 C 0.73646 -0.07676 0.75834 -0.07098 0.77848 -0.06797 C 0.8356 -0.06959 0.88004 -0.07144 0.93299 -0.08 C 0.94688 -0.08647 0.97622 -0.08948 0.97622 -0.08901 C 1.04601 -0.12046 1.21216 -0.09826 1.22396 -0.09826 " pathEditMode="relative" rAng="0" ptsTypes="ffffffffffffffffffffffffffffffffffffffffffffffffffffffffffffffffffffffffffffffffffffffffffffffA">
                                      <p:cBhvr>
                                        <p:cTn id="9" dur="3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323" y="-1757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3000">
              <a:srgbClr val="FFFF00"/>
            </a:gs>
            <a:gs pos="100000">
              <a:srgbClr val="9933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5" descr="Caychuoi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35" y="1272208"/>
            <a:ext cx="3871913" cy="4431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5" name="Group 38"/>
          <p:cNvGrpSpPr>
            <a:grpSpLocks/>
          </p:cNvGrpSpPr>
          <p:nvPr/>
        </p:nvGrpSpPr>
        <p:grpSpPr bwMode="auto">
          <a:xfrm rot="-21600000">
            <a:off x="568435" y="3124224"/>
            <a:ext cx="1676400" cy="3443005"/>
            <a:chOff x="816" y="1536"/>
            <a:chExt cx="1387" cy="2865"/>
          </a:xfrm>
        </p:grpSpPr>
        <p:pic>
          <p:nvPicPr>
            <p:cNvPr id="37" name="Picture 39" descr="chan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" y="3120"/>
              <a:ext cx="634" cy="1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Picture 40" descr="chan1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3120"/>
              <a:ext cx="1081" cy="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" name="Picture 41" descr="nua ng1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1536"/>
              <a:ext cx="1339" cy="18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3402" y="-593858"/>
            <a:ext cx="4478598" cy="4630921"/>
          </a:xfrm>
          <a:prstGeom prst="rect">
            <a:avLst/>
          </a:prstGeom>
        </p:spPr>
      </p:pic>
      <p:pic>
        <p:nvPicPr>
          <p:cNvPr id="40" name="Picture 15" descr="nha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1277" y="337565"/>
            <a:ext cx="5638800" cy="4151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 descr="Picturedongnoi3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8561" y="3013773"/>
            <a:ext cx="1560113" cy="1440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3" descr="sun12[1]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2234" y="-339634"/>
            <a:ext cx="2819400" cy="2605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4" descr="sun14[1]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28" y="33052"/>
            <a:ext cx="1870075" cy="162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9" descr="Picturedongnoi3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9027" y="3124225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2" descr="Picturedongnoi3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14" y="5543138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6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57090">
            <a:off x="6335341" y="4152044"/>
            <a:ext cx="1066800" cy="98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9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473" y="4071994"/>
            <a:ext cx="709613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3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2329" y="3829867"/>
            <a:ext cx="1066800" cy="98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2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4122" y="5446166"/>
            <a:ext cx="1035050" cy="158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1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113" y="5118950"/>
            <a:ext cx="652463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5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39950" flipH="1">
            <a:off x="8007516" y="3841951"/>
            <a:ext cx="947737" cy="115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7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1914" y="5446166"/>
            <a:ext cx="990600" cy="98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18"/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4271" y="5056435"/>
            <a:ext cx="863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8" descr="Picturedongnoi3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683" y="5495902"/>
            <a:ext cx="1371972" cy="1266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8" descr="Picturedongnoi3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450" y="5652429"/>
            <a:ext cx="1185179" cy="1094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8" descr="comicbird-animated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9702" y="142206"/>
            <a:ext cx="1752600" cy="850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9" descr="comicbird-animated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884234" y="-7429"/>
            <a:ext cx="17526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5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39950" flipH="1">
            <a:off x="10634919" y="4492594"/>
            <a:ext cx="947737" cy="115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17" descr="bird005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4473" y="4427258"/>
            <a:ext cx="1247775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18" descr="bird004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2866" y="3968178"/>
            <a:ext cx="1066800" cy="104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35" descr="Goosefly1-animated"/>
          <p:cNvPicPr>
            <a:picLocks noChangeAspect="1" noChangeArrowheads="1" noCrop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4350" y="609600"/>
            <a:ext cx="514350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6" descr="mayhon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5529" y="27608"/>
            <a:ext cx="1600200" cy="124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297947" y="2203376"/>
            <a:ext cx="21638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Đến thăm </a:t>
            </a:r>
            <a:r>
              <a:rPr lang="vi-VN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</a:t>
            </a:r>
          </a:p>
          <a:p>
            <a:r>
              <a:rPr lang="vi-VN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 đi </a:t>
            </a:r>
            <a:r>
              <a:rPr lang="vi-VN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vắng</a:t>
            </a:r>
          </a:p>
          <a:p>
            <a:r>
              <a:rPr lang="vi-VN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 đàn </a:t>
            </a:r>
            <a:r>
              <a:rPr lang="vi-VN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gà</a:t>
            </a:r>
          </a:p>
          <a:p>
            <a:r>
              <a:rPr lang="vi-VN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Chơi ngoài nắng</a:t>
            </a:r>
          </a:p>
        </p:txBody>
      </p:sp>
    </p:spTree>
    <p:extLst>
      <p:ext uri="{BB962C8B-B14F-4D97-AF65-F5344CB8AC3E}">
        <p14:creationId xmlns:p14="http://schemas.microsoft.com/office/powerpoint/2010/main" val="2619283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arp dir="in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2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1.11111E-6 C 0.00782 -0.00255 0.01133 -0.00532 0.0142 0.00625 C 0.01368 0.00718 0.00873 0.01435 0.00782 0.01482 C 0.00482 0.01667 -0.00169 0.01898 -0.00169 0.01921 C -0.00221 0.0169 -0.00325 0.01482 -0.00325 0.01273 C -0.00325 0.00718 0.00118 0.00208 -0.00481 0.01065 C -0.00638 0.00995 -0.00833 0.01019 -0.0095 0.00857 C -0.0108 0.00695 -0.01263 0.00324 -0.01106 0.00208 C -0.0095 0.00093 -0.00794 0.00486 -0.00638 0.00625 C -0.00585 0.00347 -0.00664 -0.00046 -0.00481 -0.00208 C -0.00312 -0.00393 0.0043 0.00324 0.00313 0.00625 C 0.00222 0.00833 -0.00091 0.00602 -0.00169 0.00417 C -0.00247 0.00278 -0.00052 0.00139 -4.58333E-6 -1.11111E-6 Z " pathEditMode="relative" rAng="0" ptsTypes="AAAAAAAAAAAAA">
                                      <p:cBhvr>
                                        <p:cTn id="6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" y="83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022E-16 C 0.00105 -0.00208 0.00144 -0.00532 0.00313 -0.00625 C 0.00834 -0.00903 0.0099 0.00347 0.00638 -0.01065 C 0.0069 -0.01412 0.00612 -0.01852 0.00795 -0.02106 C 0.00925 -0.02269 0.0099 -0.0169 0.00951 -0.01481 C 0.00925 -0.01227 0.00743 -0.01065 0.00638 -0.00856 C 0.00586 -0.00579 0.00664 -0.00139 0.00469 1.11022E-16 C 0.00326 0.00093 0.00248 -0.0044 0.00313 -0.00625 C 0.00899 -0.02153 0.00795 0.00116 0.00795 -0.01273 " pathEditMode="relative" rAng="0" ptsTypes="AAAAAAAAA">
                                      <p:cBhvr>
                                        <p:cTn id="8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9" y="-1088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1.48148E-6 C 0.00104 -0.00208 0.00143 -0.00533 0.00313 -0.00625 C 0.00833 -0.00903 0.0099 0.00347 0.00638 -0.01065 C 0.0069 -0.01412 0.00612 -0.01852 0.00794 -0.02107 C 0.00925 -0.02269 0.0099 -0.0169 0.00951 -0.01482 C 0.00925 -0.01227 0.00742 -0.01065 0.00638 -0.00857 C 0.00586 -0.00579 0.00664 -0.00139 0.00469 1.48148E-6 C 0.00326 0.00092 0.00248 -0.0044 0.00313 -0.00625 C 0.00899 -0.02153 0.00794 0.00116 0.00794 -0.01273 " pathEditMode="relative" rAng="0" ptsTypes="AAAAAAAAA">
                                      <p:cBhvr>
                                        <p:cTn id="10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9" y="-1088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4.44444E-6 C 0.00468 0.00069 0.01028 -0.00116 0.01419 0.00208 C 0.01614 0.00347 0.01393 0.0081 0.01263 0.01041 C 0.01237 0.01134 0.01158 0.00902 0.01106 0.00833 " pathEditMode="relative" rAng="0" ptsTypes="AAAA">
                                      <p:cBhvr>
                                        <p:cTn id="1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2" y="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0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3.33333E-6 C 0.00052 -0.00209 -3.54167E-6 -0.00556 0.00157 -0.00625 C 0.0043 -0.00741 0.00625 0.00347 0.00638 0.00416 C 0.00886 -0.00556 0.00586 -0.00579 0.00795 -0.0169 C 0.01159 -0.00209 0.00795 -0.00556 0.01602 -0.00209 C 0.01654 -0.00486 0.01667 -0.00787 0.01758 -0.01065 C 0.01823 -0.01297 0.01927 -0.01505 0.02071 -0.0169 C 0.02149 -0.01806 0.01967 -0.01412 0.01914 -0.01273 " pathEditMode="relative" rAng="0" ptsTypes="AAAAAAAA">
                                      <p:cBhvr>
                                        <p:cTn id="1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2" y="-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0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4.07407E-6 C 0.00469 0.00069 0.01029 -0.00116 0.01419 0.00208 C 0.01615 0.00347 0.01393 0.0081 0.01263 0.01041 C 0.01237 0.01134 0.01159 0.00902 0.01107 0.00833 " pathEditMode="relative" rAng="0" ptsTypes="AAAA">
                                      <p:cBhvr>
                                        <p:cTn id="1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2" y="509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7037E-7 C -0.00105 -0.00139 -0.00378 -0.00232 -0.00326 -0.00417 C -0.00274 -0.00625 4.16667E-6 -0.00718 0.00156 -0.00625 C 0.00325 -0.00532 0.00559 -0.00232 0.00468 3.7037E-7 C 0.00403 0.00185 0.00156 -0.00139 4.16667E-6 -0.00208 C 0.00403 0.01157 0.00429 0.01204 4.16667E-6 3.7037E-7 Z " pathEditMode="relative" rAng="0" ptsTypes="AAAAAA">
                                      <p:cBhvr>
                                        <p:cTn id="2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9000"/>
                            </p:stCondLst>
                            <p:childTnLst>
                              <p:par>
                                <p:cTn id="22" presetID="0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3.7037E-6 C 0.00781 -0.00255 0.01133 -0.00533 0.01419 0.00625 C 0.01367 0.00717 0.00872 0.01435 0.00781 0.01481 C 0.00482 0.01666 -0.00169 0.01898 -0.00169 0.01921 C -0.00222 0.01689 -0.00326 0.01481 -0.00326 0.01273 C -0.00326 0.00717 0.00117 0.00208 -0.00482 0.01064 C -0.00638 0.00995 -0.00834 0.01018 -0.00951 0.00856 C -0.01081 0.00694 -0.01263 0.00324 -0.01107 0.00208 C -0.00951 0.00092 -0.00794 0.00486 -0.00638 0.00625 C -0.00586 0.00347 -0.00664 -0.00047 -0.00482 -0.00209 C -0.00313 -0.00394 0.00429 0.00324 0.00312 0.00625 C 0.00221 0.00833 -0.00091 0.00601 -0.00169 0.00416 C -0.00248 0.00277 -0.00052 0.00139 2.08333E-6 3.7037E-6 Z " pathEditMode="relative" rAng="0" ptsTypes="AAAAAAAAAAAAA">
                                      <p:cBhvr>
                                        <p:cTn id="23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" y="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5" presetID="0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1.85185E-6 C 0.00469 0.0007 0.01028 -0.00116 0.01419 0.00209 C 0.01614 0.00347 0.01393 0.0081 0.01263 0.01042 C 0.01237 0.01134 0.01159 0.00903 0.01107 0.00834 " pathEditMode="relative" rAng="0" ptsTypes="AAAA">
                                      <p:cBhvr>
                                        <p:cTn id="2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2" y="509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3 -4.39306E-6 C 0.04514 0.00417 0.02396 -0.00092 0.01007 0.01157 C 0.02951 0.01526 0.01805 0.01388 0.04444 0.01388 " pathEditMode="relative" rAng="0" ptsTypes="ffA">
                                      <p:cBhvr>
                                        <p:cTn id="3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0" y="717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594 -0.01341 L 0.00834 -0.00416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9" y="462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282 -0.00786 C 0.06876 0.00416 0.04497 -0.00185 0.10539 0.00162 C 0.1224 0.0007 0.13924 0.00093 0.15573 -0.00162 C 0.1665 -0.0037 0.16251 -0.00832 0.16945 -0.01387 C 0.17327 -0.01664 0.18455 -0.01873 0.18681 -0.02011 C 0.19636 -0.02289 0.20296 -0.02936 0.21251 -0.03214 C 0.22205 -0.04393 0.23594 -0.0504 0.24896 -0.05341 C 0.25869 -0.05942 0.26528 -0.06266 0.27622 -0.0652 C 0.28907 -0.06451 0.30191 -0.06381 0.31476 -0.06219 C 0.32622 -0.06058 0.33316 -0.04508 0.34202 -0.03792 C 0.34428 -0.0363 0.34671 -0.0363 0.34896 -0.03491 C 0.35139 -0.03375 0.35348 -0.03144 0.35573 -0.02936 C 0.36303 -0.01549 0.36858 -0.00693 0.38073 -0.00162 C 0.39948 -0.00809 0.41737 -0.01688 0.43525 -0.02636 C 0.4382 -0.02774 0.4415 -0.02797 0.44445 -0.02936 C 0.44896 -0.03121 0.45799 -0.03491 0.45799 -0.03445 C 0.48369 -0.03445 0.50973 -0.03584 0.53525 -0.03214 C 0.54428 -0.03075 0.55157 -0.02081 0.56025 -0.01664 C 0.5724 -0.01734 0.58455 -0.01803 0.59671 -0.02011 C 0.60087 -0.02081 0.60938 -0.02774 0.61251 -0.02936 C 0.61702 -0.03144 0.62223 -0.03167 0.62622 -0.03491 C 0.62848 -0.03676 0.63056 -0.0393 0.63282 -0.04092 C 0.64514 -0.04948 0.65869 -0.0541 0.67171 -0.05919 C 0.68837 -0.05826 0.70504 -0.05826 0.72171 -0.05641 C 0.72483 -0.05618 0.72761 -0.05341 0.73073 -0.05341 C 0.74063 -0.05341 0.75035 -0.05826 0.76025 -0.05919 C 0.80018 -0.07237 0.85782 -0.06705 0.89219 -0.06797 C 0.90296 -0.07029 0.91355 -0.07237 0.92396 -0.07722 C 0.93994 -0.07607 0.95591 -0.07676 0.97171 -0.07422 C 0.97448 -0.07375 0.97605 -0.06959 0.97848 -0.06797 C 0.98282 -0.06589 0.99219 -0.06219 0.99219 -0.06196 C 0.99914 -0.06451 1.00278 -0.06451 1.00799 -0.07098 C 1.01823 -0.08508 1.00608 -0.07745 1.01945 -0.083 C 1.02171 -0.08231 1.02431 -0.08231 1.02622 -0.08 C 1.0283 -0.07792 1.02813 -0.07237 1.03073 -0.07098 C 1.03299 -0.07006 1.03525 -0.07352 1.03751 -0.07422 C 1.03907 -0.07607 1.0415 -0.083 1.04219 -0.08 C 1.0448 -0.06867 1.04202 -0.05618 1.04445 -0.04393 C 1.04636 -0.03445 1.05504 -0.02404 1.06025 -0.01664 C 1.05955 -0.00046 1.06042 0.01549 1.05799 0.03145 C 1.05643 0.04139 1.04132 0.04763 1.03525 0.04948 C 1.01355 0.05757 0.99132 0.06035 0.96945 0.06775 C 0.9441 0.06613 0.93039 0.0696 0.91025 0.06197 C 0.89619 0.05619 0.88091 0.04694 0.86945 0.03422 C 0.86702 0.03145 0.86528 0.02798 0.86251 0.02544 C 0.85973 0.02359 0.85643 0.02359 0.85348 0.02266 C 0.83976 0.01734 0.82605 0.01272 0.81251 0.00717 C 0.80573 0.00809 0.79879 0.00786 0.79219 0.00994 C 0.78785 0.01203 0.78473 0.01688 0.78073 0.01942 C 0.77796 0.02127 0.77466 0.02151 0.77171 0.02266 C 0.75348 0.03931 0.76112 0.0326 0.74896 0.04347 C 0.74723 0.04486 0.74636 0.04809 0.74445 0.04948 C 0.74167 0.05156 0.73837 0.05179 0.73525 0.05249 C 0.7323 0.05457 0.72935 0.05873 0.72622 0.05873 C 0.70244 0.06081 0.67639 0.04809 0.65348 0.04023 C 0.64549 0.0333 0.63577 0.0333 0.62848 0.02544 C 0.62344 0.02012 0.6198 0.01249 0.61476 0.00717 C 0.60903 0.00162 0.59914 -0.00508 0.59219 -0.00786 C 0.58455 -0.00693 0.57691 -0.00693 0.56945 -0.00508 C 0.56667 -0.00393 0.56511 0.00023 0.56251 0.00162 C 0.55973 0.00324 0.55643 0.00324 0.55348 0.00463 C 0.54306 0.00971 0.53994 0.01665 0.52848 0.02266 C 0.52292 0.0333 0.51528 0.04208 0.50573 0.04694 C 0.4981 0.04555 0.49046 0.04601 0.48299 0.04347 C 0.48039 0.04278 0.47865 0.03931 0.47622 0.03746 C 0.46771 0.03122 0.46737 0.03122 0.45799 0.02844 C 0.45417 0.02705 0.45053 0.02682 0.44671 0.02544 C 0.44063 0.02359 0.42848 0.01942 0.42848 0.01989 C 0.40886 0.02012 0.38907 0.01989 0.36945 0.02266 C 0.36598 0.02289 0.36355 0.02705 0.36025 0.02844 C 0.35504 0.03006 0.34966 0.03052 0.34445 0.03145 C 0.33577 0.03538 0.32813 0.03815 0.32171 0.04694 C 0.29237 0.04486 0.26841 0.04902 0.24219 0.03746 C 0.23421 0.02705 0.22101 0.02544 0.21025 0.02266 C 0.18941 0.00856 0.18924 0.01388 0.15799 0.01665 C 0.15348 0.02012 0.14844 0.02359 0.14445 0.02844 C 0.14289 0.03052 0.14185 0.0333 0.13976 0.03422 C 0.13629 0.03677 0.1323 0.03677 0.12848 0.03746 C 0.10122 0.05526 0.09202 0.06405 0.04445 0.04023 C 0.02813 0.0326 0.04792 0.00416 0.05348 -0.00162 C 0.05782 -0.00624 0.06737 -0.01387 0.06737 -0.01341 C 0.0731 -0.02612 0.07987 -0.02844 0.08751 -0.03792 C 0.09028 -0.04115 0.09115 -0.0474 0.09445 -0.0504 C 0.09775 -0.05318 0.10191 -0.05248 0.10539 -0.05341 C 0.11407 -0.05849 0.12188 -0.06127 0.13073 -0.0652 C 0.20174 -0.06381 0.27049 -0.06959 0.33976 -0.05341 C 0.36632 -0.03884 0.38612 -0.03237 0.41476 -0.02936 C 0.44063 -0.03121 0.45869 -0.03445 0.48299 -0.03792 C 0.49723 -0.05248 0.50869 -0.05919 0.52622 -0.0652 C 0.54619 -0.08508 0.57865 -0.09341 0.60348 -0.1015 C 0.69167 -0.09896 0.67483 -0.10705 0.71945 -0.09248 C 0.73646 -0.07676 0.75834 -0.07098 0.77848 -0.06797 C 0.8356 -0.06959 0.88004 -0.07144 0.93299 -0.08 C 0.94688 -0.08647 0.97622 -0.08948 0.97622 -0.08901 C 1.04601 -0.12046 1.21216 -0.09826 1.22396 -0.09826 " pathEditMode="relative" rAng="0" ptsTypes="ffffffffffffffffffffffffffffffffffffffffffffffffffffffffffffffffffffffffffffffffffffffffffffffA">
                                      <p:cBhvr>
                                        <p:cTn id="35" dur="3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323" y="-1757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0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6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2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72197"/>
            <a:ext cx="12173791" cy="7741051"/>
          </a:xfrm>
          <a:prstGeom prst="rect">
            <a:avLst/>
          </a:prstGeom>
          <a:gradFill>
            <a:gsLst>
              <a:gs pos="23000">
                <a:srgbClr val="FFFF00"/>
              </a:gs>
              <a:gs pos="100000">
                <a:srgbClr val="993300"/>
              </a:gs>
            </a:gsLst>
            <a:lin ang="5400000" scaled="1"/>
          </a:gradFill>
        </p:spPr>
      </p:pic>
      <p:pic>
        <p:nvPicPr>
          <p:cNvPr id="18" name="Picture 23" descr="sun12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1450" y="-816369"/>
            <a:ext cx="2819400" cy="2605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1029" y="4350965"/>
            <a:ext cx="1066800" cy="98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5305" y="5199706"/>
            <a:ext cx="1035050" cy="158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57976">
            <a:off x="5147385" y="5434298"/>
            <a:ext cx="935038" cy="143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897" y="4619313"/>
            <a:ext cx="709613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57090">
            <a:off x="8163815" y="5962107"/>
            <a:ext cx="1066800" cy="98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5555" y="5743757"/>
            <a:ext cx="652463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39950" flipH="1">
            <a:off x="7600984" y="4684617"/>
            <a:ext cx="947737" cy="115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0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9974" y="5303141"/>
            <a:ext cx="754670" cy="99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678" y="5651907"/>
            <a:ext cx="990600" cy="98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Caychuoi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1157" y="1008785"/>
            <a:ext cx="2419146" cy="3298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4" descr="Caychuoi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3308" y="2708967"/>
            <a:ext cx="2882900" cy="4294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4" descr="sun14[1]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4320" y="-458324"/>
            <a:ext cx="1870075" cy="162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9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939" y="5470776"/>
            <a:ext cx="990600" cy="98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9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8610" y="5669606"/>
            <a:ext cx="304800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9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6163" y="5276646"/>
            <a:ext cx="304800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9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3856" y="5436781"/>
            <a:ext cx="304800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9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4741" y="4875087"/>
            <a:ext cx="304800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9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1371" y="6393907"/>
            <a:ext cx="304800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9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5147" y="6332559"/>
            <a:ext cx="304800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9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5132" y="6495505"/>
            <a:ext cx="304800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9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3313" y="6405350"/>
            <a:ext cx="304800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9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8422" y="5375918"/>
            <a:ext cx="304800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9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6671" y="6529745"/>
            <a:ext cx="304800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8" descr="comicbird-animated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8720" y="444765"/>
            <a:ext cx="1752600" cy="850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7" descr="Bluebird05-animated-chick_in_flight"/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505949" y="1748425"/>
            <a:ext cx="1066800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18" descr="bird004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498" y="5466488"/>
            <a:ext cx="1066800" cy="104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6" descr="mayho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98" y="-201876"/>
            <a:ext cx="1600200" cy="124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7" descr="may xanh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0052" y="-227140"/>
            <a:ext cx="1066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9" descr="Bluebird05-animated-chick_in_flight"/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944596" y="790977"/>
            <a:ext cx="1066800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9" descr="Bluebird05-animated-chick_in_flight"/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261718" y="33006"/>
            <a:ext cx="1066800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3" name="Group 12"/>
          <p:cNvGrpSpPr>
            <a:grpSpLocks/>
          </p:cNvGrpSpPr>
          <p:nvPr/>
        </p:nvGrpSpPr>
        <p:grpSpPr bwMode="auto">
          <a:xfrm flipH="1">
            <a:off x="9896947" y="2595174"/>
            <a:ext cx="2133600" cy="3524457"/>
            <a:chOff x="1200" y="1344"/>
            <a:chExt cx="1632" cy="3126"/>
          </a:xfrm>
        </p:grpSpPr>
        <p:pic>
          <p:nvPicPr>
            <p:cNvPr id="44" name="Picture 13"/>
            <p:cNvPicPr>
              <a:picLocks noChangeAspect="1" noChangeArrowheads="1"/>
            </p:cNvPicPr>
            <p:nvPr/>
          </p:nvPicPr>
          <p:blipFill>
            <a:blip r:embed="rId20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0" y="1344"/>
              <a:ext cx="1264" cy="31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14" descr="tay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253425" flipH="1">
              <a:off x="1632" y="2160"/>
              <a:ext cx="1200" cy="6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extBox 1"/>
          <p:cNvSpPr txBox="1"/>
          <p:nvPr/>
        </p:nvSpPr>
        <p:spPr>
          <a:xfrm>
            <a:off x="9983702" y="1018298"/>
            <a:ext cx="2574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>
                <a:solidFill>
                  <a:srgbClr val="FF0000"/>
                </a:solidFill>
              </a:rPr>
              <a:t>Cháu đứng </a:t>
            </a:r>
            <a:r>
              <a:rPr lang="vi-VN" b="1" dirty="0" smtClean="0">
                <a:solidFill>
                  <a:srgbClr val="FF0000"/>
                </a:solidFill>
              </a:rPr>
              <a:t>ngắm</a:t>
            </a:r>
          </a:p>
          <a:p>
            <a:r>
              <a:rPr lang="vi-VN" b="1" dirty="0">
                <a:solidFill>
                  <a:srgbClr val="FF0000"/>
                </a:solidFill>
              </a:rPr>
              <a:t>Đàn </a:t>
            </a:r>
            <a:r>
              <a:rPr lang="vi-VN" b="1" dirty="0" smtClean="0">
                <a:solidFill>
                  <a:srgbClr val="FF0000"/>
                </a:solidFill>
              </a:rPr>
              <a:t>gà con</a:t>
            </a:r>
          </a:p>
          <a:p>
            <a:r>
              <a:rPr lang="vi-VN" b="1" dirty="0">
                <a:solidFill>
                  <a:srgbClr val="FF0000"/>
                </a:solidFill>
              </a:rPr>
              <a:t>Rồi gọi </a:t>
            </a:r>
            <a:r>
              <a:rPr lang="vi-VN" b="1" dirty="0" smtClean="0">
                <a:solidFill>
                  <a:srgbClr val="FF0000"/>
                </a:solidFill>
              </a:rPr>
              <a:t>luôn</a:t>
            </a:r>
          </a:p>
          <a:p>
            <a:r>
              <a:rPr lang="vi-VN" b="1" dirty="0">
                <a:solidFill>
                  <a:srgbClr val="FF0000"/>
                </a:solidFill>
              </a:rPr>
              <a:t>Bập, bập, bập</a:t>
            </a:r>
          </a:p>
        </p:txBody>
      </p:sp>
    </p:spTree>
    <p:extLst>
      <p:ext uri="{BB962C8B-B14F-4D97-AF65-F5344CB8AC3E}">
        <p14:creationId xmlns:p14="http://schemas.microsoft.com/office/powerpoint/2010/main" val="3827910263"/>
      </p:ext>
    </p:extLst>
  </p:cSld>
  <p:clrMapOvr>
    <a:masterClrMapping/>
  </p:clrMapOvr>
  <p:transition spd="slow">
    <p:fad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95 0.01273 C -0.00691 0.01065 -0.00651 0.00741 -0.00482 0.00648 C 0.00039 0.00371 0.00195 0.01621 -0.00157 0.00208 C -0.00105 -0.00139 -0.00183 -0.00579 4.58333E-6 -0.00833 C 0.0013 -0.00995 0.00195 -0.00417 0.00156 -0.00208 C 0.0013 0.00046 -0.00053 0.00208 -0.00157 0.00417 C -0.00209 0.00695 -0.00131 0.01134 -0.00326 0.01273 C -0.00469 0.01366 -0.00547 0.00833 -0.00482 0.00648 C 0.00104 -0.00879 4.58333E-6 0.01389 4.58333E-6 -1.48148E-6 " pathEditMode="relative" rAng="0" ptsTypes="AAAAAAAAA">
                                      <p:cBhvr>
                                        <p:cTn id="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9" y="-108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7 C 0.00468 0.00069 0.01028 -0.00116 0.01419 0.00208 C 0.01614 0.00347 0.01393 0.0081 0.01263 0.01042 C 0.01237 0.01134 0.01159 0.00903 0.01106 0.00833 " pathEditMode="relative" rAng="0" ptsTypes="AA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2" y="50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C 0.00781 -0.00255 0.01132 -0.00533 0.01419 0.00625 C 0.01367 0.00717 0.00872 0.01435 0.00781 0.01481 C 0.00481 0.01666 -0.0017 0.01898 -0.0017 0.01921 C -0.00222 0.0169 -0.00326 0.01481 -0.00326 0.01273 C -0.00326 0.00717 0.00117 0.00208 -0.00482 0.01065 C -0.00638 0.00995 -0.00834 0.01018 -0.00951 0.00856 C -0.01081 0.00694 -0.01263 0.00324 -0.01107 0.00208 C -0.00951 0.00092 -0.00795 0.00486 -0.00638 0.00625 C -0.00586 0.00347 -0.00664 -0.00047 -0.00482 -0.00209 C -0.00313 -0.00394 0.00429 0.00324 0.00312 0.00625 C 0.00221 0.00833 -0.00091 0.00602 -0.0017 0.00416 C -0.00248 0.00278 -0.00052 0.00139 3.33333E-6 2.22222E-6 Z " pathEditMode="relative" rAng="0" ptsTypes="AAAAAAAAAAAAA">
                                      <p:cBhvr>
                                        <p:cTn id="1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" y="83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3.7037E-7 C 0.00104 -0.00208 0.00143 -0.00532 0.00312 -0.00625 C 0.00833 -0.00903 0.00989 0.00347 0.00638 -0.01065 C 0.0069 -0.01412 0.00612 -0.01852 0.00794 -0.02107 C 0.00924 -0.02269 0.00989 -0.0169 0.0095 -0.01482 C 0.00924 -0.01227 0.00742 -0.01065 0.00638 -0.00857 C 0.00586 -0.00579 0.00664 -0.00139 0.00469 3.7037E-7 C 0.00325 0.00093 0.00247 -0.0044 0.00312 -0.00625 C 0.00898 -0.02153 0.00794 0.00116 0.00794 -0.01273 " pathEditMode="relative" rAng="0" ptsTypes="AAAAAAAAA">
                                      <p:cBhvr>
                                        <p:cTn id="1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9" y="-1088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2.22222E-6 C 0.00781 -0.00254 0.01133 -0.00532 0.01419 0.00625 C 0.01367 0.00718 0.00873 0.01435 0.00781 0.01482 C 0.00482 0.01667 -0.00169 0.01898 -0.00169 0.01922 C -0.00221 0.0169 -0.00325 0.01482 -0.00325 0.01273 C -0.00325 0.00718 0.00117 0.00209 -0.00482 0.01065 C -0.00638 0.00996 -0.00833 0.01019 -0.0095 0.00857 C -0.01081 0.00695 -0.01263 0.00324 -0.01107 0.00209 C -0.0095 0.00093 -0.00794 0.00486 -0.00638 0.00625 C -0.00586 0.00347 -0.00664 -0.00046 -0.00482 -0.00208 C -0.00312 -0.00393 0.0043 0.00324 0.00313 0.00625 C 0.00222 0.00834 -0.00091 0.00602 -0.00169 0.00417 C -0.00247 0.00278 -0.00052 0.00139 -1.45833E-6 -2.22222E-6 Z " pathEditMode="relative" rAng="0" ptsTypes="AAAAAAAAAAAAA">
                                      <p:cBhvr>
                                        <p:cTn id="14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" y="83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2.96296E-6 C 0.00052 -0.00208 3.125E-6 -0.00555 0.00156 -0.00625 C 0.00429 -0.0074 0.00625 0.00348 0.00638 0.00417 C 0.00885 -0.00555 0.00586 -0.00578 0.00794 -0.0169 C 0.01159 -0.00208 0.00794 -0.00555 0.01601 -0.00208 C 0.01653 -0.00486 0.01666 -0.00787 0.01758 -0.01065 C 0.01823 -0.01296 0.01927 -0.01504 0.0207 -0.0169 C 0.02148 -0.01805 0.01966 -0.01412 0.01914 -0.01273 " pathEditMode="relative" rAng="0" ptsTypes="AAAAAAAA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2" y="-648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1.11111E-6 C 0.00469 0.0007 0.01029 -0.00116 0.01419 0.00208 C 0.01615 0.00347 0.01393 0.0081 0.01263 0.01042 C 0.01237 0.01134 0.01159 0.00903 0.01107 0.00833 " pathEditMode="relative" rAng="0" ptsTypes="AAAA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2" y="509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81481E-6 C 0.00781 -0.00254 0.01133 -0.00532 0.01419 0.00625 C 0.01367 0.00718 0.00872 0.01436 0.00781 0.01482 C 0.00482 0.01667 -0.00169 0.01899 -0.00169 0.01922 C -0.00222 0.0169 -0.00326 0.01482 -0.00326 0.01274 C -0.00326 0.00718 0.00117 0.00209 -0.00482 0.01065 C -0.00638 0.00996 -0.00833 0.01019 -0.00951 0.00857 C -0.01081 0.00695 -0.01263 0.00325 -0.01107 0.00209 C -0.00951 0.00093 -0.00794 0.00487 -0.00638 0.00625 C -0.00586 0.00348 -0.00664 -0.00046 -0.00482 -0.00208 C -0.00313 -0.00393 0.0043 0.00325 0.00312 0.00625 C 0.00221 0.00834 -0.00091 0.00602 -0.00169 0.00417 C -0.00248 0.00278 -0.00052 0.00139 1.66667E-6 -4.81481E-6 Z " pathEditMode="relative" rAng="0" ptsTypes="AAAAAAAAAAAAA">
                                      <p:cBhvr>
                                        <p:cTn id="20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" y="833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2 0.00255 C -0.00677 0.00116 -0.0095 0.00023 -0.00898 -0.00162 C -0.00846 -0.0037 -0.00572 -0.00463 -0.00416 -0.0037 C -0.00247 -0.00278 -0.00013 0.00023 -0.00104 0.00255 C -0.00169 0.0044 -0.00416 0.00116 -0.00572 0.00046 C -0.00169 0.01412 -0.00143 0.01459 -0.00572 0.00255 Z " pathEditMode="relative" rAng="0" ptsTypes="AAAAAA">
                                      <p:cBhvr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93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2.96296E-6 C -0.00104 -0.00139 -0.00378 -0.00231 -0.00326 -0.00416 C -0.00274 -0.00625 1.875E-6 -0.00717 0.00156 -0.00625 C 0.00325 -0.00532 0.0056 -0.00231 0.00469 -2.96296E-6 C 0.00403 0.00185 0.00156 -0.00139 1.875E-6 -0.00208 C 0.00403 0.01158 0.0043 0.01204 1.875E-6 -2.96296E-6 Z " pathEditMode="relative" rAng="0" ptsTypes="AAAAAA">
                                      <p:cBhvr>
                                        <p:cTn id="2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93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593 -0.01343 L 0.00833 -0.0041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0" y="463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7000">
              <a:schemeClr val="accent3">
                <a:lumMod val="60000"/>
                <a:lumOff val="40000"/>
              </a:schemeClr>
            </a:gs>
            <a:gs pos="100000">
              <a:srgbClr val="9933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72197"/>
            <a:ext cx="12173791" cy="7741051"/>
          </a:xfrm>
          <a:prstGeom prst="rect">
            <a:avLst/>
          </a:prstGeom>
          <a:gradFill>
            <a:gsLst>
              <a:gs pos="23000">
                <a:srgbClr val="FFFF00"/>
              </a:gs>
              <a:gs pos="100000">
                <a:srgbClr val="993300"/>
              </a:gs>
            </a:gsLst>
            <a:lin ang="5400000" scaled="1"/>
          </a:gradFill>
        </p:spPr>
      </p:pic>
      <p:pic>
        <p:nvPicPr>
          <p:cNvPr id="18" name="Picture 23" descr="sun12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1450" y="-816369"/>
            <a:ext cx="2819400" cy="2605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1029" y="4350965"/>
            <a:ext cx="1066800" cy="98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5305" y="5199706"/>
            <a:ext cx="1035050" cy="158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57976">
            <a:off x="5147385" y="5434298"/>
            <a:ext cx="935038" cy="143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897" y="4619313"/>
            <a:ext cx="709613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57090">
            <a:off x="8714006" y="5986626"/>
            <a:ext cx="1066800" cy="98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5555" y="5743757"/>
            <a:ext cx="652463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39950" flipH="1">
            <a:off x="7600984" y="4684617"/>
            <a:ext cx="947737" cy="115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0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9974" y="5303141"/>
            <a:ext cx="754670" cy="99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678" y="5651907"/>
            <a:ext cx="990600" cy="98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Caychuoi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1157" y="1008785"/>
            <a:ext cx="2419146" cy="3298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4" descr="Caychuoi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3308" y="2708967"/>
            <a:ext cx="2882900" cy="4294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4" descr="sun14[1]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4320" y="-458324"/>
            <a:ext cx="1870075" cy="162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9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939" y="5470776"/>
            <a:ext cx="990600" cy="98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9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8610" y="5669606"/>
            <a:ext cx="304800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9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6163" y="5276646"/>
            <a:ext cx="304800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9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3856" y="5436781"/>
            <a:ext cx="304800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9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4549" y="6393907"/>
            <a:ext cx="304800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9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1371" y="6393907"/>
            <a:ext cx="304800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9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5147" y="6332559"/>
            <a:ext cx="304800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9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2946" y="4898998"/>
            <a:ext cx="304800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9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3313" y="6405350"/>
            <a:ext cx="304800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9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9912" y="5375918"/>
            <a:ext cx="304800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9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6671" y="6529745"/>
            <a:ext cx="304800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8" descr="comicbird-animated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8720" y="444765"/>
            <a:ext cx="1752600" cy="850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6" descr="be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9974" y="3526702"/>
            <a:ext cx="2339975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17" descr="tay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67224">
            <a:off x="9635013" y="4399213"/>
            <a:ext cx="1312863" cy="10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7" descr="Bluebird05-animated-chick_in_flight"/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505949" y="1748425"/>
            <a:ext cx="1066800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18" descr="bird004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498" y="5466488"/>
            <a:ext cx="1066800" cy="104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6" descr="mayho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98" y="-201876"/>
            <a:ext cx="1600200" cy="124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7" descr="may xanh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0052" y="-227140"/>
            <a:ext cx="1066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9" descr="Bluebird05-animated-chick_in_flight"/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944596" y="790977"/>
            <a:ext cx="1066800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9" descr="Bluebird05-animated-chick_in_flight"/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261718" y="33006"/>
            <a:ext cx="1066800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960946" y="2708967"/>
            <a:ext cx="21801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Chúng </a:t>
            </a:r>
            <a:r>
              <a:rPr lang="en-US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lật </a:t>
            </a:r>
            <a:r>
              <a:rPr lang="vi-VN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bật</a:t>
            </a:r>
            <a:endParaRPr lang="vi-VN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Chạy </a:t>
            </a:r>
            <a:r>
              <a:rPr lang="vi-VN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nhanh nhanh</a:t>
            </a:r>
          </a:p>
          <a:p>
            <a:r>
              <a:rPr lang="vi-VN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Xúm </a:t>
            </a:r>
            <a:r>
              <a:rPr lang="vi-VN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vòng quanh</a:t>
            </a:r>
          </a:p>
          <a:p>
            <a:r>
              <a:rPr lang="vi-VN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Kêu chiếp, chiếp</a:t>
            </a:r>
          </a:p>
        </p:txBody>
      </p:sp>
    </p:spTree>
    <p:extLst>
      <p:ext uri="{BB962C8B-B14F-4D97-AF65-F5344CB8AC3E}">
        <p14:creationId xmlns:p14="http://schemas.microsoft.com/office/powerpoint/2010/main" val="1703107726"/>
      </p:ext>
    </p:extLst>
  </p:cSld>
  <p:clrMapOvr>
    <a:masterClrMapping/>
  </p:clrMapOvr>
  <p:transition spd="slow">
    <p:fad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95 0.01273 C -0.00691 0.01065 -0.00651 0.00741 -0.00482 0.00648 C 0.00039 0.00371 0.00195 0.01621 -0.00157 0.00208 C -0.00105 -0.00139 -0.00183 -0.00579 4.58333E-6 -0.00833 C 0.0013 -0.00995 0.00195 -0.00417 0.00156 -0.00208 C 0.0013 0.00046 -0.00053 0.00208 -0.00157 0.00417 C -0.00209 0.00695 -0.00131 0.01134 -0.00326 0.01273 C -0.00469 0.01366 -0.00547 0.00833 -0.00482 0.00648 C 0.00104 -0.00879 4.58333E-6 0.01389 4.58333E-6 -1.48148E-6 " pathEditMode="relative" rAng="0" ptsTypes="AAAAAAAAA">
                                      <p:cBhvr>
                                        <p:cTn id="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9" y="-108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7 C 0.00468 0.00069 0.01028 -0.00116 0.01419 0.00208 C 0.01614 0.00347 0.01393 0.0081 0.01263 0.01042 C 0.01237 0.01134 0.01159 0.00903 0.01106 0.00833 " pathEditMode="relative" rAng="0" ptsTypes="AA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2" y="50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C 0.00781 -0.00255 0.01132 -0.00533 0.01419 0.00625 C 0.01367 0.00717 0.00872 0.01435 0.00781 0.01481 C 0.00481 0.01666 -0.0017 0.01898 -0.0017 0.01921 C -0.00222 0.0169 -0.00326 0.01481 -0.00326 0.01273 C -0.00326 0.00717 0.00117 0.00208 -0.00482 0.01065 C -0.00638 0.00995 -0.00834 0.01018 -0.00951 0.00856 C -0.01081 0.00694 -0.01263 0.00324 -0.01107 0.00208 C -0.00951 0.00092 -0.00795 0.00486 -0.00638 0.00625 C -0.00586 0.00347 -0.00664 -0.00047 -0.00482 -0.00209 C -0.00313 -0.00394 0.00429 0.00324 0.00312 0.00625 C 0.00221 0.00833 -0.00091 0.00602 -0.0017 0.00416 C -0.00248 0.00278 -0.00052 0.00139 3.33333E-6 2.22222E-6 Z " pathEditMode="relative" rAng="0" ptsTypes="AAAAAAAAAAAAA">
                                      <p:cBhvr>
                                        <p:cTn id="1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" y="83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3.7037E-7 C 0.00104 -0.00208 0.00143 -0.00532 0.00312 -0.00625 C 0.00833 -0.00903 0.00989 0.00347 0.00638 -0.01065 C 0.0069 -0.01412 0.00612 -0.01852 0.00794 -0.02107 C 0.00924 -0.02269 0.00989 -0.0169 0.0095 -0.01482 C 0.00924 -0.01227 0.00742 -0.01065 0.00638 -0.00857 C 0.00586 -0.00579 0.00664 -0.00139 0.00469 3.7037E-7 C 0.00325 0.00093 0.00247 -0.0044 0.00312 -0.00625 C 0.00898 -0.02153 0.00794 0.00116 0.00794 -0.01273 " pathEditMode="relative" rAng="0" ptsTypes="AAAAAAAAA">
                                      <p:cBhvr>
                                        <p:cTn id="1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9" y="-1088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4.44444E-6 C 0.00782 -0.00254 0.01133 -0.00532 0.0142 0.00625 C 0.01368 0.00718 0.00873 0.01436 0.00782 0.01482 C 0.00482 0.01667 -0.00169 0.01899 -0.00169 0.01922 C -0.00221 0.0169 -0.00325 0.01482 -0.00325 0.01274 C -0.00325 0.00718 0.00118 0.00209 -0.00481 0.01065 C -0.00638 0.00996 -0.00833 0.01019 -0.0095 0.00857 C -0.0108 0.00695 -0.01263 0.00325 -0.01106 0.00209 C -0.0095 0.00093 -0.00794 0.00487 -0.00638 0.00625 C -0.00586 0.00348 -0.00664 -0.00046 -0.00481 -0.00208 C -0.00312 -0.00393 0.0043 0.00325 0.00313 0.00625 C 0.00222 0.00834 -0.00091 0.00602 -0.00169 0.00417 C -0.00247 0.00278 -0.00052 0.00139 -3.54167E-6 -4.44444E-6 Z " pathEditMode="relative" rAng="0" ptsTypes="AAAAAAAAAAAAA">
                                      <p:cBhvr>
                                        <p:cTn id="14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" y="83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2.96296E-6 C 0.00052 -0.00208 3.125E-6 -0.00555 0.00156 -0.00625 C 0.00429 -0.0074 0.00625 0.00348 0.00638 0.00417 C 0.00885 -0.00555 0.00586 -0.00578 0.00794 -0.0169 C 0.01159 -0.00208 0.00794 -0.00555 0.01601 -0.00208 C 0.01653 -0.00486 0.01666 -0.00787 0.01758 -0.01065 C 0.01823 -0.01296 0.01927 -0.01504 0.0207 -0.0169 C 0.02148 -0.01805 0.01966 -0.01412 0.01914 -0.01273 " pathEditMode="relative" rAng="0" ptsTypes="AAAAAAAA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2" y="-648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1.11111E-6 C 0.00469 0.0007 0.01029 -0.00116 0.01419 0.00208 C 0.01615 0.00347 0.01393 0.0081 0.01263 0.01042 C 0.01237 0.01134 0.01159 0.00903 0.01107 0.00833 " pathEditMode="relative" rAng="0" ptsTypes="AAAA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2" y="509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81481E-6 C 0.00781 -0.00254 0.01133 -0.00532 0.01419 0.00625 C 0.01367 0.00718 0.00872 0.01436 0.00781 0.01482 C 0.00482 0.01667 -0.00169 0.01899 -0.00169 0.01922 C -0.00222 0.0169 -0.00326 0.01482 -0.00326 0.01274 C -0.00326 0.00718 0.00117 0.00209 -0.00482 0.01065 C -0.00638 0.00996 -0.00833 0.01019 -0.00951 0.00857 C -0.01081 0.00695 -0.01263 0.00325 -0.01107 0.00209 C -0.00951 0.00093 -0.00794 0.00487 -0.00638 0.00625 C -0.00586 0.00348 -0.00664 -0.00046 -0.00482 -0.00208 C -0.00313 -0.00393 0.0043 0.00325 0.00312 0.00625 C 0.00221 0.00834 -0.00091 0.00602 -0.00169 0.00417 C -0.00248 0.00278 -0.00052 0.00139 1.66667E-6 -4.81481E-6 Z " pathEditMode="relative" rAng="0" ptsTypes="AAAAAAAAAAAAA">
                                      <p:cBhvr>
                                        <p:cTn id="20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" y="833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2 0.00255 C -0.00677 0.00116 -0.0095 0.00023 -0.00898 -0.00162 C -0.00846 -0.0037 -0.00572 -0.00463 -0.00416 -0.0037 C -0.00247 -0.00278 -0.00013 0.00023 -0.00104 0.00255 C -0.00169 0.0044 -0.00416 0.00116 -0.00572 0.00046 C -0.00169 0.01412 -0.00143 0.01459 -0.00572 0.00255 Z " pathEditMode="relative" rAng="0" ptsTypes="AAAAAA">
                                      <p:cBhvr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93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2.96296E-6 C -0.00104 -0.00139 -0.00378 -0.00231 -0.00326 -0.00416 C -0.00274 -0.00625 1.875E-6 -0.00717 0.00156 -0.00625 C 0.00325 -0.00532 0.0056 -0.00231 0.00469 -2.96296E-6 C 0.00403 0.00185 0.00156 -0.00139 1.875E-6 -0.00208 C 0.00403 0.01158 0.0043 0.01204 1.875E-6 -2.96296E-6 Z " pathEditMode="relative" rAng="0" ptsTypes="AAAAAA">
                                      <p:cBhvr>
                                        <p:cTn id="2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93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7.40741E-7 C 0.0056 7.40741E-7 0.01003 0.00324 0.01003 0.00741 C 0.01003 0.01134 0.0056 0.01481 -4.16667E-7 0.01481 C -0.0056 0.01481 -0.0099 0.01134 -0.0099 0.00741 C -0.0099 0.00324 -0.0056 7.40741E-7 -4.16667E-7 7.40741E-7 Z " pathEditMode="relative" rAng="0" ptsTypes="AAAAA">
                                      <p:cBhvr>
                                        <p:cTn id="2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41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593 -0.01343 L 0.00833 -0.00417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0" y="463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30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32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34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36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100000">
              <a:srgbClr val="9933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6942" y="5104608"/>
            <a:ext cx="304800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8" descr="Picturedongnoi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8058" y="3096633"/>
            <a:ext cx="1371972" cy="1266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Picture 1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8248" flipH="1">
            <a:off x="5976209" y="5866541"/>
            <a:ext cx="841598" cy="987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593" y="-26591"/>
            <a:ext cx="4495406" cy="4012203"/>
          </a:xfrm>
          <a:prstGeom prst="rect">
            <a:avLst/>
          </a:prstGeom>
        </p:spPr>
      </p:pic>
      <p:pic>
        <p:nvPicPr>
          <p:cNvPr id="62" name="Picture 15" descr="nha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5266" y="306764"/>
            <a:ext cx="5638800" cy="4151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3" descr="sun12[1]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7870" y="-835970"/>
            <a:ext cx="2718826" cy="2512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24" descr="sun14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582" y="-338707"/>
            <a:ext cx="1766489" cy="1270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cayxanh5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5137" y="631667"/>
            <a:ext cx="3728778" cy="540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Caychuoi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8024" y="2439331"/>
            <a:ext cx="3433196" cy="4946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2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7421" y="3865498"/>
            <a:ext cx="623112" cy="86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3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21772">
            <a:off x="3412348" y="3605957"/>
            <a:ext cx="913333" cy="1135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0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3984" y="4667124"/>
            <a:ext cx="501538" cy="884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97459" flipH="1">
            <a:off x="3701916" y="4357746"/>
            <a:ext cx="943917" cy="1334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1209" y="4533708"/>
            <a:ext cx="304800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860" y="4383723"/>
            <a:ext cx="304800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793" y="5502566"/>
            <a:ext cx="304800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081" y="5896333"/>
            <a:ext cx="304800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3142" y="4765909"/>
            <a:ext cx="304800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183" y="5251452"/>
            <a:ext cx="304800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4112" y="5603821"/>
            <a:ext cx="304800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202" y="6322343"/>
            <a:ext cx="304800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7382" y="5847978"/>
            <a:ext cx="304800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500" y="5466260"/>
            <a:ext cx="304800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8550" y="5832709"/>
            <a:ext cx="304800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806" y="6246254"/>
            <a:ext cx="304800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18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45636" flipH="1">
            <a:off x="4570240" y="5547802"/>
            <a:ext cx="817017" cy="958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19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06995" flipH="1">
            <a:off x="5003858" y="5217027"/>
            <a:ext cx="935336" cy="1423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14"/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371" y="5603821"/>
            <a:ext cx="76676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5"/>
          <p:cNvPicPr>
            <a:picLocks noChangeAspect="1" noChangeArrowheads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21772">
            <a:off x="1313109" y="5252173"/>
            <a:ext cx="1055688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20"/>
          <p:cNvPicPr>
            <a:picLocks noChangeAspect="1" noChangeArrowheads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7546" y="4450896"/>
            <a:ext cx="693052" cy="671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21"/>
          <p:cNvPicPr>
            <a:picLocks noChangeAspect="1" noChangeArrowheads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21772" flipH="1">
            <a:off x="5489366" y="4195373"/>
            <a:ext cx="885472" cy="1149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16"/>
          <p:cNvPicPr>
            <a:picLocks noChangeAspect="1" noChangeArrowheads="1"/>
          </p:cNvPicPr>
          <p:nvPr/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8248" flipH="1">
            <a:off x="6928818" y="4605312"/>
            <a:ext cx="769528" cy="902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17"/>
          <p:cNvPicPr>
            <a:picLocks noChangeAspect="1" noChangeArrowheads="1"/>
          </p:cNvPicPr>
          <p:nvPr/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21772" flipH="1">
            <a:off x="7362820" y="4218311"/>
            <a:ext cx="895339" cy="1265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2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3277" y="5083131"/>
            <a:ext cx="304800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2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7466" y="6510777"/>
            <a:ext cx="304800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2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840" y="4940892"/>
            <a:ext cx="304800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2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2573" y="6405888"/>
            <a:ext cx="304800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2266" y="5444471"/>
            <a:ext cx="304800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2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269" y="5873478"/>
            <a:ext cx="304800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2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887" y="6363933"/>
            <a:ext cx="304800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2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9342" y="5257008"/>
            <a:ext cx="304800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8" descr="Picturedongnoi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5738" y="3191641"/>
            <a:ext cx="1371972" cy="1266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8" descr="Picturedongnoi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3011" y="3176536"/>
            <a:ext cx="1371972" cy="1266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16"/>
          <p:cNvPicPr>
            <a:picLocks noChangeAspect="1" noChangeArrowheads="1"/>
          </p:cNvPicPr>
          <p:nvPr/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8248" flipH="1">
            <a:off x="2744321" y="5974817"/>
            <a:ext cx="823320" cy="965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17"/>
          <p:cNvPicPr>
            <a:picLocks noChangeAspect="1" noChangeArrowheads="1"/>
          </p:cNvPicPr>
          <p:nvPr/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21772" flipH="1">
            <a:off x="6494164" y="5588643"/>
            <a:ext cx="1077913" cy="1332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Picture 17"/>
          <p:cNvPicPr>
            <a:picLocks noChangeAspect="1" noChangeArrowheads="1"/>
          </p:cNvPicPr>
          <p:nvPr/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21772" flipH="1">
            <a:off x="3193816" y="5440505"/>
            <a:ext cx="1034725" cy="1462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Picture 8" descr="comicbird-animated"/>
          <p:cNvPicPr>
            <a:picLocks noChangeAspect="1" noChangeArrowheads="1" noCrop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897" y="662094"/>
            <a:ext cx="1752600" cy="850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Picture 9" descr="comicbird-animated"/>
          <p:cNvPicPr>
            <a:picLocks noChangeAspect="1" noChangeArrowheads="1" noCrop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375240" y="12696"/>
            <a:ext cx="17526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Picture 9" descr="Bluebird05-animated-chick_in_flight"/>
          <p:cNvPicPr>
            <a:picLocks noChangeAspect="1" noChangeArrowheads="1" noCrop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038462" y="489836"/>
            <a:ext cx="1066800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802740" y="5545140"/>
            <a:ext cx="21207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Gà mải </a:t>
            </a:r>
            <a:r>
              <a:rPr lang="vi-VN" sz="2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miết</a:t>
            </a:r>
          </a:p>
          <a:p>
            <a:r>
              <a:rPr lang="vi-VN" sz="20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Nhặt thóc vàng</a:t>
            </a:r>
            <a:endParaRPr lang="vi-VN" sz="2000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2519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29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1.85185E-6 C 0.01042 -0.0044 0.00039 0.00185 0.00638 -0.00856 C 0.00768 -0.01065 0.0095 -0.01134 0.01107 -0.01273 C 0.01055 -0.01481 0.0095 -0.02153 0.0095 -0.01921 C 0.0095 -0.01551 0.00833 -0.00856 0.01107 -0.00856 C 0.01393 -0.00856 0.01315 -0.01574 0.01419 -0.01921 C 0.02174 -0.00926 0.01549 -0.0206 0.01263 -0.01065 C 0.01094 -0.00463 0.01107 0.00834 0.01107 0.00857 " pathEditMode="relative" rAng="0" ptsTypes="AAAAAAAA">
                                      <p:cBhvr>
                                        <p:cTn id="6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500" y="-579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4.81481E-6 C 0.00156 -0.00671 0.00169 -0.01064 -0.00482 -0.0106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00" y="-532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2.59259E-6 C 0.00365 -0.02431 0.00222 -0.0044 -0.00312 -0.0044 C -0.00468 -0.0044 -0.00273 -0.01227 -0.00156 -0.01065 C 0.0004 -0.0081 -0.00052 -0.00347 -4.79167E-6 2.59259E-6 Z " pathEditMode="relative" rAng="0" ptsTypes="AAAA">
                                      <p:cBhvr>
                                        <p:cTn id="10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00" y="-625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11111E-6 C -0.00365 0.01528 -0.00117 0.00208 0.00156 0.00208 C 0.00312 0.00208 0.00364 0.00509 0.00469 0.00648 C 0.00156 0.00787 -0.00169 0.00926 -0.00482 0.01065 C -0.00677 0.01134 -0.00899 0.00625 -0.00794 0.00417 C -0.00638 0.00092 -0.00261 0.00139 2.29167E-6 1.11111E-6 Z " pathEditMode="relative" rAng="0" ptsTypes="AAAAAA">
                                      <p:cBhvr>
                                        <p:cTn id="1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00" y="532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6 C 0.00105 -0.00416 0.00209 -0.00856 0.00313 -0.01273 C 0.00365 -0.01481 -3.33333E-6 -0.01898 0.00157 -0.01898 C 0.00352 -0.01898 0.00365 -0.01481 0.00469 -0.01273 C 0.00834 0.00255 0.00352 -0.01226 0.00938 -0.01481 C 0.01094 -0.01551 0.01055 -0.01041 0.01107 -0.00833 C 0.00899 -0.00764 0.00638 -0.0081 0.00469 -0.00625 C 0.00144 -0.00277 0.00482 0.00695 0.00157 -0.00625 C 0.0056 -0.02268 0.00209 -0.00625 -3.33333E-6 -0.00625 C -0.00169 -0.00625 -0.00117 -0.01064 -0.00169 -0.01273 C 0.00157 -0.025 -3.33333E-6 -0.02129 -3.33333E-6 -3.7037E-6 Z " pathEditMode="relative" rAng="0" ptsTypes="AAAAAAAAAAA">
                                      <p:cBhvr>
                                        <p:cTn id="14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900" y="-972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1.85185E-6 C 0.00052 -0.00208 2.08333E-6 -0.00625 0.00156 -0.00625 C 0.00312 -0.00625 0.00364 -0.00208 0.00312 -1.85185E-6 C 0.00273 0.00139 0.00104 -1.85185E-6 2.08333E-6 -1.85185E-6 Z " pathEditMode="relative" rAng="0" ptsTypes="AAAA">
                                      <p:cBhvr>
                                        <p:cTn id="1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00" y="-3010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052 -0.00208 0.00157 -0.00879 0.00157 -0.00648 C 0.00157 -0.00347 -0.00104 0.00462 0 0.00208 C 0.00157 -0.00185 0.00504 -0.01434 0.00313 -0.01064 C 0.00209 -0.00856 0.00157 -0.00601 0 -0.0044 C -0.00138 -0.00301 -0.00329 -0.00301 -0.00486 -0.00231 C -0.00434 -0.00509 -0.00503 -0.00902 -0.00329 -0.01064 C -0.00208 -0.01179 -0.00017 -0.00856 0 -0.00648 C 0.00052 -0.00231 -0.00104 0.00208 -0.00156 0.00624 C -0.00607 0.00046 -0.00625 0.00277 0 0 Z " pathEditMode="relative" ptsTypes="ffffffffff">
                                      <p:cBhvr>
                                        <p:cTn id="1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3.23699E-6 C 0.00157 -0.0007 0.00469 -0.00416 0.00469 -0.00208 C 0.00469 0.00046 0.00191 0.00162 -3.61111E-6 0.00208 C -0.00173 0.00254 -0.0033 0.00069 -0.00486 3.23699E-6 C -0.00434 -0.00624 -0.00486 -0.01295 -0.0033 -0.01896 C -0.00278 -0.02104 -0.00173 -0.01272 -0.00173 -0.01272 " pathEditMode="relative" ptsTypes="fffffA">
                                      <p:cBhvr>
                                        <p:cTn id="2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3.33333E-6 C 0.00052 -0.00209 0.00156 -0.0088 0.00156 -0.00648 C 0.00156 -0.00348 -0.00104 0.00463 -2.29167E-6 0.00208 C 0.00156 -0.00186 0.00508 -0.01436 0.00313 -0.01065 C 0.00209 -0.00857 0.00156 -0.00602 -2.29167E-6 -0.0044 C -0.00143 -0.00301 -0.00325 -0.00301 -0.00482 -0.00232 C -0.00429 -0.0051 -0.00508 -0.00903 -0.00325 -0.01065 C -0.00208 -0.01181 -0.00013 -0.00857 -2.29167E-6 -0.00648 C 0.00052 -0.00232 -0.00104 0.00208 -0.00156 0.00625 C -0.00612 0.00046 -0.00625 0.00277 -2.29167E-6 3.33333E-6 Z " pathEditMode="relative" rAng="0" ptsTypes="AAAAAAAAAA">
                                      <p:cBhvr>
                                        <p:cTn id="22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00" y="-2550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1.85185E-6 C 0.00156 -0.00069 0.00325 -0.00301 0.00482 -0.00208 C 0.00664 -0.00116 0.00846 0.00185 0.00794 0.00417 C 0.00768 0.00625 0.00482 0.00695 0.00325 0.00625 C 0.00156 0.00533 0.00104 0.00209 1.45833E-6 -1.85185E-6 Z " pathEditMode="relative" rAng="0" ptsTypes="AAAAA">
                                      <p:cBhvr>
                                        <p:cTn id="2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100" y="2080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07 -0.00857 C -0.00065 -0.01296 -0.01081 -0.00671 -0.00469 -0.01713 C -0.00352 -0.01921 -0.00156 -0.01991 2.08333E-7 -0.0213 C -0.00052 -0.02338 -0.00156 -0.03009 -0.00156 -0.02778 C -0.00156 -0.02408 -0.00273 -0.01713 2.08333E-7 -0.01713 C 0.00273 -0.01713 0.00208 -0.02431 0.00312 -0.02778 C 0.01055 -0.01783 0.0043 -0.02917 0.00156 -0.01921 C -0.00013 -0.0132 2.08333E-7 -0.00023 2.08333E-7 1.48148E-6 " pathEditMode="relative" rAng="0" ptsTypes="AAAAAAAA">
                                      <p:cBhvr>
                                        <p:cTn id="26" dur="5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200" y="-5790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85 2.59259E-6 C -0.00273 0.01203 -0.00729 -0.00023 -0.00729 0.01481 C -0.00729 0.01713 -0.00559 0.01065 -0.00572 0.00833 C -0.00611 0.00532 -0.00781 0.00278 -0.00885 2.59259E-6 Z " pathEditMode="relative" rAng="0" ptsTypes="AAAA">
                                      <p:cBhvr>
                                        <p:cTn id="2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00" y="7640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06 -0.00857 C -0.00065 -0.01297 -0.0108 -0.00672 -0.00468 -0.01713 C -0.00351 -0.01922 -0.00156 -0.01991 -4.16667E-6 -0.0213 C -0.00052 -0.02338 -0.00156 -0.0301 -0.00156 -0.02778 C -0.00156 -0.02408 -0.00273 -0.01713 -4.16667E-6 -0.01713 C 0.00274 -0.01713 0.00209 -0.02431 0.00313 -0.02778 C 0.01055 -0.01783 0.0043 -0.02917 0.00157 -0.01922 C -0.00013 -0.0132 -4.16667E-6 -0.00023 -4.16667E-6 3.33333E-6 " pathEditMode="relative" rAng="0" ptsTypes="AAAAAAAA">
                                      <p:cBhvr>
                                        <p:cTn id="30" dur="5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200" y="-5790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85 2.96296E-6 C -0.00273 0.01203 -0.00729 -0.00023 -0.00729 0.01481 C -0.00729 0.01713 -0.0056 0.01065 -0.00573 0.00833 C -0.00612 0.00532 -0.00781 0.00277 -0.00885 2.96296E-6 Z " pathEditMode="relative" rAng="0" ptsTypes="AAAA">
                                      <p:cBhvr>
                                        <p:cTn id="32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00" y="7640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07 -0.00856 C -0.00065 -0.01296 -0.01081 -0.00671 -0.00469 -0.01712 C -0.00352 -0.01921 -0.00156 -0.0199 4.16667E-7 -0.02129 C -0.00052 -0.02337 -0.00156 -0.03009 -0.00156 -0.02777 C -0.00156 -0.02407 -0.00273 -0.01712 4.16667E-7 -0.01712 C 0.00273 -0.01712 0.00208 -0.0243 0.00312 -0.02777 C 0.01055 -0.01782 0.0043 -0.02916 0.00156 -0.01921 C -0.00013 -0.01319 4.16667E-7 -0.00023 4.16667E-7 -4.81481E-6 " pathEditMode="relative" rAng="0" ptsTypes="AAAAAAAA">
                                      <p:cBhvr>
                                        <p:cTn id="34" dur="5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200" y="-5790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86 0 C -0.00274 0.01204 -0.00729 -0.00023 -0.00729 0.01481 C -0.00729 0.01713 -0.0056 0.01065 -0.00573 0.00833 C -0.00612 0.00532 -0.00782 0.00278 -0.00886 0 Z " pathEditMode="relative" rAng="0" ptsTypes="AAAA">
                                      <p:cBhvr>
                                        <p:cTn id="36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00" y="7640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9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1000">
              <a:srgbClr val="FFFF00"/>
            </a:gs>
            <a:gs pos="100000">
              <a:srgbClr val="9933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2073" y="-6909"/>
            <a:ext cx="4495406" cy="4012203"/>
          </a:xfrm>
          <a:prstGeom prst="rect">
            <a:avLst/>
          </a:prstGeom>
        </p:spPr>
      </p:pic>
      <p:pic>
        <p:nvPicPr>
          <p:cNvPr id="38" name="Picture 15" descr="nha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534" y="335739"/>
            <a:ext cx="5638800" cy="4151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8" descr="Picturedongnoi3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587" y="3236836"/>
            <a:ext cx="1371972" cy="1266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4" name="Group 12"/>
          <p:cNvGrpSpPr>
            <a:grpSpLocks/>
          </p:cNvGrpSpPr>
          <p:nvPr/>
        </p:nvGrpSpPr>
        <p:grpSpPr bwMode="auto">
          <a:xfrm flipH="1">
            <a:off x="7809791" y="3385294"/>
            <a:ext cx="2133600" cy="3524457"/>
            <a:chOff x="1200" y="1344"/>
            <a:chExt cx="1632" cy="3126"/>
          </a:xfrm>
        </p:grpSpPr>
        <p:pic>
          <p:nvPicPr>
            <p:cNvPr id="35" name="Picture 13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0" y="1344"/>
              <a:ext cx="1264" cy="31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14" descr="tay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253425" flipH="1">
              <a:off x="1632" y="2160"/>
              <a:ext cx="1200" cy="6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2" name="Picture 8" descr="Picturedongnoi3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166" y="3554872"/>
            <a:ext cx="1371972" cy="1266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1" descr="cock3%5b1%5d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918" y="4965850"/>
            <a:ext cx="1443798" cy="1735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57976" flipH="1">
            <a:off x="6663179" y="3937028"/>
            <a:ext cx="1066800" cy="143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11504">
            <a:off x="5873057" y="5868255"/>
            <a:ext cx="990600" cy="98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917" y="4802879"/>
            <a:ext cx="990600" cy="98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0662">
            <a:off x="5021002" y="5828236"/>
            <a:ext cx="990600" cy="98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57976" flipH="1">
            <a:off x="4993120" y="4857444"/>
            <a:ext cx="969963" cy="1144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25" descr="bird00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055" y="4174122"/>
            <a:ext cx="838200" cy="81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8" descr="Picturedongnoi3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4423" y="3253055"/>
            <a:ext cx="1371972" cy="1266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5338">
            <a:off x="3979342" y="5888162"/>
            <a:ext cx="990600" cy="98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57976" flipH="1">
            <a:off x="2816169" y="5449428"/>
            <a:ext cx="857250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" descr="Caychuoi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40" y="1344313"/>
            <a:ext cx="2207447" cy="2845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 descr="Caychuoi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015" y="1177097"/>
            <a:ext cx="1965907" cy="3044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 descr="Caychuoi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983" y="596348"/>
            <a:ext cx="2607701" cy="3659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cayxanh5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5239" y="2092080"/>
            <a:ext cx="4590922" cy="4789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3" descr="sun12[1]"/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8528" y="-587734"/>
            <a:ext cx="3124200" cy="288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4" descr="sun14[1]"/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002" y="-120772"/>
            <a:ext cx="1870075" cy="162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8" descr="Picturedongnoi3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8322" y="5587156"/>
            <a:ext cx="1371972" cy="1266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9" descr="Bluebird05-animated-chick_in_flight"/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994661" y="-15788"/>
            <a:ext cx="1066800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9" descr="Bluebird05-animated-chick_in_flight"/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14240" y="260037"/>
            <a:ext cx="1066800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9" descr="Bluebird05-animated-chick_in_flight"/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879839" y="1156222"/>
            <a:ext cx="1066800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070757" y="5294210"/>
            <a:ext cx="22982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Cháu </a:t>
            </a:r>
            <a:r>
              <a:rPr lang="vi-VN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nhẹ </a:t>
            </a:r>
            <a:r>
              <a:rPr lang="vi-VN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nhàng</a:t>
            </a:r>
          </a:p>
          <a:p>
            <a:r>
              <a:rPr lang="vi-VN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Lùa </a:t>
            </a:r>
            <a:r>
              <a:rPr lang="vi-VN" sz="20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0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ào</a:t>
            </a:r>
            <a:r>
              <a:rPr lang="vi-VN" sz="20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mát</a:t>
            </a:r>
          </a:p>
        </p:txBody>
      </p:sp>
    </p:spTree>
    <p:extLst>
      <p:ext uri="{BB962C8B-B14F-4D97-AF65-F5344CB8AC3E}">
        <p14:creationId xmlns:p14="http://schemas.microsoft.com/office/powerpoint/2010/main" val="2278011036"/>
      </p:ext>
    </p:extLst>
  </p:cSld>
  <p:clrMapOvr>
    <a:masterClrMapping/>
  </p:clrMapOvr>
  <p:transition spd="slow">
    <p:fad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 0.00695 L -0.44166 0.0138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33" y="34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42314E-7 7.40741E-7 C -3.42314E-7 0.00023 -0.0013 0.00417 -0.00208 0.00625 C -0.00312 0.00856 -0.00456 0.01065 -0.00586 0.01273 C -0.02004 0.01111 -0.02564 0.01204 -0.03631 0.00417 C -0.06208 0.01805 -0.02707 -0.00208 -0.04959 0.01481 C -0.05623 0.01991 -0.07055 0.02153 -0.07809 0.02315 C -0.10569 0.02037 -0.09814 0.0162 -0.12573 0.01898 C -0.13198 0.01829 -0.13862 0.01852 -0.14486 0.0169 C -0.14955 0.01551 -0.14942 0.00741 -0.15814 0.00417 C -0.16166 0.02037 -0.17246 0.03055 -0.18665 0.03588 C -0.19628 0.03518 -0.20604 0.03588 -0.21541 0.0338 C -0.21905 0.0331 -0.2214 0.02893 -0.22491 0.02755 C -0.22908 0.02593 -0.23389 0.02593 -0.23819 0.02523 C -0.25576 0.0287 -0.27333 0.04005 -0.29142 0.04005 " pathEditMode="relative" rAng="0" ptsTypes="AAAAAAAAAAAAAA">
                                      <p:cBhvr>
                                        <p:cTn id="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78" y="1898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85185E-6 C -0.00157 0.00139 -0.00274 0.00463 -0.00469 0.00417 C -0.00664 0.00371 -0.00664 -0.00046 -0.00795 -0.00231 C -0.00938 -0.00416 -0.01107 -0.00509 -0.01263 -0.00648 C -0.01862 -0.00579 -0.02461 -0.00671 -0.03021 -0.0044 C -0.03386 -0.00301 -0.03972 0.00417 -0.03972 0.0044 C -0.04076 0.00695 -0.04206 0.00972 -0.04284 0.0125 C -0.04362 0.01459 -0.04323 0.01736 -0.04441 0.01898 C -0.04701 0.02246 -0.05365 0.02408 -0.05717 0.02523 C -0.05873 0.02454 -0.06094 0.025 -0.06198 0.02315 C -0.06394 0.01945 -0.06511 0.01042 -0.06511 0.01065 C -0.06667 0.01111 -0.06836 0.01134 -0.0698 0.0125 C -0.07123 0.01366 -0.07175 0.01597 -0.07305 0.0169 C -0.07552 0.01829 -0.07826 0.01806 -0.08086 0.01898 C -0.08217 0.01945 -0.08321 0.02037 -0.08425 0.02107 " pathEditMode="relative" rAng="0" ptsTypes="AAAAAAAAAAAAAA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19" y="92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2.59259E-6 C 2.70833E-6 0.00023 -0.00104 0.00417 -0.0017 0.00625 C -0.00261 0.00857 -0.00378 0.01065 -0.00482 0.01273 C -0.01667 0.01111 -0.02136 0.01204 -0.03021 0.00417 C -0.0517 0.01806 -0.02253 -0.00208 -0.04128 0.01482 C -0.04688 0.01991 -0.05873 0.02153 -0.06511 0.02315 C -0.08802 0.02037 -0.08177 0.01621 -0.10482 0.01898 C -0.11003 0.01829 -0.1155 0.01852 -0.12071 0.0169 C -0.12461 0.01551 -0.12448 0.00741 -0.13177 0.00417 C -0.13477 0.02037 -0.14375 0.03056 -0.1556 0.03588 C -0.16354 0.03519 -0.17175 0.03588 -0.17956 0.0338 C -0.18242 0.0331 -0.18438 0.02894 -0.18737 0.02755 C -0.19076 0.02593 -0.19479 0.02593 -0.19844 0.02523 C -0.21302 0.02871 -0.22774 0.04005 -0.24284 0.04005 " pathEditMode="relative" rAng="0" ptsTypes="AAAAAAAAAAAAAA"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48" y="1991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3.7037E-6 L -0.3375 0.016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75" y="81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81481E-6 C -0.00834 -0.00185 -0.01237 -0.00254 -0.01914 -0.00833 C -0.03191 -0.00486 -0.02878 -0.003 -0.04284 -0.00833 C -0.0517 -0.04513 -0.11159 -0.01388 -0.13972 -0.01041 C -0.16967 0.01621 -0.21706 0.00926 -0.25092 0.01274 C -0.26185 0.01505 -0.27188 0.02061 -0.28269 0.02338 C -0.28646 0.02431 -0.29427 0.02547 -0.29844 0.02755 C -0.30066 0.02871 -0.30261 0.03102 -0.30482 0.03172 C -0.31159 0.03403 -0.31862 0.03426 -0.32539 0.03612 C -0.33633 0.04561 -0.33125 0.04283 -0.33972 0.04653 C -0.34948 0.04213 -0.35157 0.03681 -0.36198 0.03403 C -0.36407 0.03264 -0.36602 0.03056 -0.36823 0.02963 C -0.3724 0.02778 -0.38086 0.02547 -0.38086 0.0257 C -0.39844 0.03311 -0.37227 0.02107 -0.3905 0.03172 C -0.39636 0.03519 -0.40092 0.03542 -0.40638 0.04028 C -0.40691 0.04237 -0.40638 0.04607 -0.40795 0.04653 C -0.41081 0.04723 -0.41316 0.04237 -0.41602 0.04237 C -0.42513 0.04237 -0.43386 0.04723 -0.44284 0.04885 C -0.46342 0.05672 -0.44414 0.05024 -0.47149 0.0551 C -0.47579 0.05579 -0.48542 0.06112 -0.48894 0.05926 C -0.49076 0.05811 -0.48894 0.05371 -0.48894 0.05093 " pathEditMode="relative" rAng="0" ptsTypes="AAAAAAAAAAAAAAAAAAAAA">
                                      <p:cBhvr>
                                        <p:cTn id="2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492" y="1667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2.96296E-6 C -0.00677 0.00857 -0.00273 0.00394 -0.01602 0.01482 C -0.01862 0.0169 -0.02396 0.02107 -0.02396 0.0213 C -0.03125 0.03588 -0.02188 0.01875 -0.03346 0.03172 C -0.03646 0.03519 -0.03815 0.04098 -0.04167 0.04445 C -0.0513 0.0551 -0.06758 0.05371 -0.07813 0.05486 C -0.07865 0.05695 -0.07826 0.06042 -0.07969 0.06135 C -0.08203 0.0625 -0.08854 0.05718 -0.09102 0.05695 C -0.10169 0.05556 -0.11302 0.05556 -0.12409 0.05486 C -0.12721 0.05348 -0.13047 0.05162 -0.13333 0.0507 C -0.13724 0.04954 -0.14115 0.05047 -0.14466 0.04861 C -0.15208 0.04468 -0.15495 0.03704 -0.16237 0.0338 C -0.17878 0.03588 -0.19935 0.03797 -0.21602 0.04213 C -0.22305 0.04375 -0.22734 0.04908 -0.23516 0.0507 C -0.23763 0.05209 -0.2401 0.05486 -0.24297 0.05486 C -0.25 0.05486 -0.2569 0.05371 -0.26354 0.0507 C -0.27135 0.04699 -0.27969 0.03426 -0.28737 0.02963 C -0.28971 0.02824 -0.29271 0.02848 -0.29531 0.02732 C -0.30404 0.02385 -0.30469 0.02199 -0.31289 0.01482 C -0.31484 0.0132 -0.31719 0.01343 -0.31927 0.0125 C -0.32266 0.01111 -0.32904 0.00834 -0.32904 0.00857 C -0.35977 0.01135 -0.34023 0.00486 -0.35885 0.01898 C -0.36615 0.02431 -0.36172 0.01713 -0.36849 0.02523 C -0.37201 0.02917 -0.37357 0.03611 -0.37786 0.03797 C -0.38086 0.03935 -0.38737 0.04213 -0.38737 0.04236 C -0.39596 0.03125 -0.41289 0.03334 -0.42396 0.03172 C -0.4582 0.01991 -0.41107 0.03519 -0.45417 0.02523 C -0.45729 0.02454 -0.46042 0.02246 -0.46354 0.02107 C -0.4651 0.02037 -0.46836 0.01898 -0.46836 0.01922 C -0.48008 0.02153 -0.49206 0.02338 -0.50326 0.02732 C -0.50534 0.02801 -0.50742 0.02894 -0.50951 0.02963 C -0.51263 0.03056 -0.51914 0.03172 -0.51914 0.03195 " pathEditMode="relative" rAng="0" ptsTypes="AAAAAAAAAAAAAAAAAAAAAAAAAAAAAAAA">
                                      <p:cBhvr>
                                        <p:cTn id="2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64" y="3056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6 0.03287 C -0.09062 0.03148 -0.175 0.02893 -0.26198 0.01828 C -0.41875 0.02037 -0.36302 0.02037 -0.42916 0.02037 " pathEditMode="relative" rAng="0" ptsTypes="AAA">
                                      <p:cBhvr>
                                        <p:cTn id="28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328" y="-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30"/>
            <a:ext cx="12192000" cy="686103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18566" y="829251"/>
            <a:ext cx="11282082" cy="553120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Pour">
              <a:avLst/>
            </a:prstTxWarp>
            <a:spAutoFit/>
          </a:bodyPr>
          <a:lstStyle/>
          <a:p>
            <a:pPr algn="ctr"/>
            <a:r>
              <a:rPr lang="vi-VN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Bé đọc cùng cô</a:t>
            </a:r>
          </a:p>
        </p:txBody>
      </p:sp>
      <p:pic>
        <p:nvPicPr>
          <p:cNvPr id="7" name="Picture 4" descr="1153969ki8etuipnm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145" y="3467100"/>
            <a:ext cx="3363666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1153969ki8etuipnm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6479" y="3533223"/>
            <a:ext cx="3363666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1153969ki8etuipnm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9418" y="3427485"/>
            <a:ext cx="3363666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4214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877"/>
            <a:ext cx="12192001" cy="6886877"/>
          </a:xfrm>
          <a:prstGeom prst="rect">
            <a:avLst/>
          </a:prstGeom>
        </p:spPr>
      </p:pic>
      <p:pic>
        <p:nvPicPr>
          <p:cNvPr id="5" name="Picture 17" descr="Buom1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29533">
            <a:off x="2539089" y="3349261"/>
            <a:ext cx="8382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7" descr="Buom1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29533">
            <a:off x="8222437" y="820073"/>
            <a:ext cx="8382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7" descr="Buom1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29533">
            <a:off x="10738207" y="1785403"/>
            <a:ext cx="8382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498242" y="1200988"/>
            <a:ext cx="513640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Hoạt</a:t>
            </a:r>
            <a:r>
              <a:rPr lang="en-US" sz="40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40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động 3</a:t>
            </a:r>
            <a:r>
              <a:rPr lang="en-US" sz="40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: </a:t>
            </a:r>
            <a:r>
              <a:rPr lang="en-US" sz="4000" b="0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Trò</a:t>
            </a:r>
            <a:r>
              <a:rPr lang="en-US" sz="40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4000" b="0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ch</a:t>
            </a:r>
            <a:r>
              <a:rPr lang="vi-VN" sz="40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ơ</a:t>
            </a:r>
            <a:r>
              <a:rPr lang="en-US" sz="4000" b="0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i</a:t>
            </a:r>
            <a:endParaRPr lang="vi-VN" sz="40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634647" y="2952896"/>
            <a:ext cx="5031303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</a:bodyPr>
          <a:lstStyle/>
          <a:p>
            <a:pPr algn="ctr"/>
            <a:r>
              <a:rPr lang="en-US" sz="5400" b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</a:rPr>
              <a:t>Hái hoa tặng bà</a:t>
            </a:r>
            <a:endParaRPr lang="vi-VN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pic>
        <p:nvPicPr>
          <p:cNvPr id="12" name="Dan Ga Trong San - Thanh Tha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839945" y="5745606"/>
            <a:ext cx="609600" cy="609600"/>
          </a:xfrm>
          <a:prstGeom prst="rect">
            <a:avLst/>
          </a:prstGeom>
        </p:spPr>
      </p:pic>
      <p:pic>
        <p:nvPicPr>
          <p:cNvPr id="13" name="Picture 4" descr="1153969ki8etuipnm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5" y="2365607"/>
            <a:ext cx="3363666" cy="4486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 descr="1153969ki8etuipnm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4193" y="3671663"/>
            <a:ext cx="3363666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865" y="1922246"/>
            <a:ext cx="637776" cy="443361"/>
          </a:xfrm>
          <a:prstGeom prst="rect">
            <a:avLst/>
          </a:prstGeom>
        </p:spPr>
      </p:pic>
      <p:pic>
        <p:nvPicPr>
          <p:cNvPr id="16" name="y2mate (mp3cut.net) (6)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5164945" y="2922004"/>
            <a:ext cx="609600" cy="609600"/>
          </a:xfrm>
          <a:prstGeom prst="rect">
            <a:avLst/>
          </a:prstGeom>
        </p:spPr>
      </p:pic>
      <p:pic>
        <p:nvPicPr>
          <p:cNvPr id="2" name="y2mate (mp3cut.net)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8779393" y="2382060"/>
            <a:ext cx="609600" cy="609600"/>
          </a:xfrm>
          <a:prstGeom prst="rect">
            <a:avLst/>
          </a:prstGeom>
        </p:spPr>
      </p:pic>
      <p:pic>
        <p:nvPicPr>
          <p:cNvPr id="17" name="Picture 4" descr="1153969ki8etuipnm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6956" y="3414561"/>
            <a:ext cx="3363666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6148879"/>
      </p:ext>
    </p:extLst>
  </p:cSld>
  <p:clrMapOvr>
    <a:masterClrMapping/>
  </p:clrMapOvr>
  <p:transition spd="med">
    <p:pull/>
    <p:sndAc>
      <p:stSnd>
        <p:snd r:embed="rId8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0.00116 C 0.02226 -0.01458 0.02643 -0.11505 0.04935 -0.12847 C 0.06328 -0.13773 0.13359 -0.0294 0.15573 -0.02616 C 0.17773 -0.02292 0.16211 -0.09884 0.18203 -0.1088 C 0.20221 -0.11852 0.25963 -0.10926 0.27695 -0.08519 C 0.29362 -0.06111 0.26484 0.01019 0.28398 0.03588 C 0.30325 0.06181 0.36653 0.07847 0.39206 0.06991 C 0.41771 0.06134 0.4013 -0.01343 0.43776 -0.01574 C 0.47422 -0.01806 0.57239 -0.02199 0.61068 0.05579 C 0.69388 0.12315 0.63528 0.325 0.68372 0.36505 " pathEditMode="relative" rAng="0" ptsTypes="AAAAAAAAAA">
                                      <p:cBhvr>
                                        <p:cTn id="19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180" y="1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3516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9434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5710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390"/>
            <a:ext cx="12192000" cy="688521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220025" y="3814119"/>
            <a:ext cx="9171100" cy="132343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</a:bodyPr>
          <a:lstStyle/>
          <a:p>
            <a:pPr algn="ctr"/>
            <a:r>
              <a:rPr lang="en-US" sz="40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Chúc</a:t>
            </a:r>
            <a: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40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các</a:t>
            </a:r>
            <a: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40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cô</a:t>
            </a:r>
            <a: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40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mạnh</a:t>
            </a:r>
            <a: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40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khỏe</a:t>
            </a:r>
            <a: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, </a:t>
            </a:r>
            <a:r>
              <a:rPr lang="en-US" sz="40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công</a:t>
            </a:r>
            <a: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40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tác</a:t>
            </a:r>
            <a: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40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tốt</a:t>
            </a:r>
            <a:r>
              <a:rPr lang="en-US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!</a:t>
            </a:r>
          </a:p>
          <a:p>
            <a:pPr algn="ctr"/>
            <a:r>
              <a:rPr lang="en-US" sz="40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Chúc</a:t>
            </a:r>
            <a:r>
              <a:rPr lang="en-US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con </a:t>
            </a:r>
            <a:r>
              <a:rPr lang="en-US" sz="40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con</a:t>
            </a:r>
            <a:r>
              <a:rPr lang="en-US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40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ngoan</a:t>
            </a:r>
            <a: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40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ngoãn</a:t>
            </a:r>
            <a: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, </a:t>
            </a:r>
            <a:r>
              <a:rPr lang="en-US" sz="40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chăm</a:t>
            </a:r>
            <a: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40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học</a:t>
            </a:r>
            <a:endParaRPr lang="vi-VN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27909" y="308723"/>
            <a:ext cx="2784738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</a:bodyPr>
          <a:lstStyle/>
          <a:p>
            <a:pPr algn="ctr"/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Kết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thúc</a:t>
            </a:r>
            <a:endParaRPr lang="vi-VN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28871" y="715618"/>
            <a:ext cx="11820938" cy="482379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Pour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400" b="1" dirty="0">
                <a:ln/>
                <a:solidFill>
                  <a:schemeClr val="accent3"/>
                </a:solidFill>
              </a:rPr>
              <a:t>XIN CHÀO VÀ HẸN GẶP </a:t>
            </a:r>
            <a:r>
              <a:rPr lang="en-US" sz="4400" b="1" dirty="0" smtClean="0">
                <a:ln/>
                <a:solidFill>
                  <a:schemeClr val="accent3"/>
                </a:solidFill>
              </a:rPr>
              <a:t>LẠI!</a:t>
            </a:r>
            <a:endParaRPr lang="vi-VN" sz="44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17" name="Picture 9" descr="Bluebird05-animated-chick_in_flight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96200" y="416627"/>
            <a:ext cx="10668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9" descr="Bluebird05-animated-chick_in_flight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877300" y="132213"/>
            <a:ext cx="10668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9" descr="Bluebird05-animated-chick_in_flight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67670" y="132213"/>
            <a:ext cx="10668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9" descr="Bluebird05-animated-chick_in_flight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320654" y="76260"/>
            <a:ext cx="10668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9" descr="Bluebird05-animated-chick_in_flight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641496" y="247236"/>
            <a:ext cx="10668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9492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42" presetClass="exit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000"/>
                            </p:stCondLst>
                            <p:childTnLst>
                              <p:par>
                                <p:cTn id="29" presetID="42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  <p:bldP spid="8" grpId="0"/>
      <p:bldP spid="8" grpId="1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48" y="-46753"/>
            <a:ext cx="12262083" cy="687557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168506" y="776681"/>
            <a:ext cx="3595856" cy="83099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  <a:scene3d>
              <a:camera prst="perspectiveContrastingRightFacing"/>
              <a:lightRig rig="threePt" dir="t"/>
            </a:scene3d>
          </a:bodyPr>
          <a:lstStyle/>
          <a:p>
            <a:pPr algn="ctr"/>
            <a:r>
              <a:rPr lang="en-US" sz="48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  <a:reflection blurRad="6350" stA="55000" endA="50" endPos="85000" dist="29997" dir="5400000" sy="-100000" algn="bl" rotWithShape="0"/>
                </a:effectLst>
              </a:rPr>
              <a:t>Hoạt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  <a:reflection blurRad="6350" stA="55000" endA="50" endPos="85000" dist="29997" dir="5400000" sy="-100000" algn="bl" rotWithShape="0"/>
                </a:effectLst>
              </a:rPr>
              <a:t> </a:t>
            </a:r>
            <a:r>
              <a:rPr lang="en-US" sz="4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  <a:reflection blurRad="6350" stA="55000" endA="50" endPos="85000" dist="29997" dir="5400000" sy="-100000" algn="bl" rotWithShape="0"/>
                </a:effectLst>
              </a:rPr>
              <a:t>động 1</a:t>
            </a:r>
            <a:endParaRPr lang="vi-VN" sz="4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  <a:reflection blurRad="6350" stA="55000" endA="50" endPos="85000" dist="29997" dir="5400000" sy="-100000" algn="bl" rotWithShape="0"/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99127" y="1890655"/>
            <a:ext cx="7593746" cy="132343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</a:bodyPr>
          <a:lstStyle/>
          <a:p>
            <a:pPr algn="ctr"/>
            <a:r>
              <a:rPr lang="vi-VN" sz="4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Ổn định, gây hứng </a:t>
            </a:r>
            <a:r>
              <a:rPr lang="vi-VN" sz="4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thú</a:t>
            </a:r>
          </a:p>
          <a:p>
            <a:pPr algn="ctr"/>
            <a:r>
              <a:rPr lang="vi-VN" sz="4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Cho trẻ hát bài «Cháu yêu </a:t>
            </a:r>
            <a:r>
              <a:rPr lang="vi-VN" sz="4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Bà»</a:t>
            </a:r>
            <a:endParaRPr lang="vi-VN" sz="4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grpSp>
        <p:nvGrpSpPr>
          <p:cNvPr id="11" name="Group 8"/>
          <p:cNvGrpSpPr>
            <a:grpSpLocks/>
          </p:cNvGrpSpPr>
          <p:nvPr/>
        </p:nvGrpSpPr>
        <p:grpSpPr bwMode="auto">
          <a:xfrm rot="10800000">
            <a:off x="0" y="3733800"/>
            <a:ext cx="3048000" cy="3124200"/>
            <a:chOff x="3936" y="-15"/>
            <a:chExt cx="1817" cy="1788"/>
          </a:xfrm>
        </p:grpSpPr>
        <p:pic>
          <p:nvPicPr>
            <p:cNvPr id="12" name="Picture 9" descr="hoa-hong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5200" y="58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0" descr="hoa-day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7" y="-15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1" descr="hoa-day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7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" name="Group 8"/>
          <p:cNvGrpSpPr>
            <a:grpSpLocks/>
          </p:cNvGrpSpPr>
          <p:nvPr/>
        </p:nvGrpSpPr>
        <p:grpSpPr bwMode="auto">
          <a:xfrm rot="5400000">
            <a:off x="9175983" y="3768535"/>
            <a:ext cx="3048000" cy="3124200"/>
            <a:chOff x="3936" y="-15"/>
            <a:chExt cx="1817" cy="1788"/>
          </a:xfrm>
        </p:grpSpPr>
        <p:pic>
          <p:nvPicPr>
            <p:cNvPr id="16" name="Picture 9" descr="hoa-hong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5200" y="58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10" descr="hoa-day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7" y="-15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11" descr="hoa-day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7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9" name="Picture 10" descr="Buom1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0691" y="5122325"/>
            <a:ext cx="9906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0" descr="Buom1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308" y="3386650"/>
            <a:ext cx="9906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3" descr="sun12[1]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5450" y="-102435"/>
            <a:ext cx="2341380" cy="216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4" descr="sun14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3976" y="115852"/>
            <a:ext cx="1721226" cy="1491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0018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1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6" presetClass="entr" presetSubtype="16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xit" presetSubtype="32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4" presetClass="exit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4" presetClass="exit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 uiExpand="1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102"/>
            <a:ext cx="12192000" cy="688210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979646" y="1318786"/>
            <a:ext cx="3361818" cy="148710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</a:bodyPr>
          <a:lstStyle/>
          <a:p>
            <a:pPr algn="ctr"/>
            <a:r>
              <a:rPr lang="en-US" sz="44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Hoạt</a:t>
            </a:r>
            <a:r>
              <a:rPr lang="en-US" sz="4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4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động 2 </a:t>
            </a:r>
            <a:endParaRPr lang="vi-VN" sz="44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246238" y="3173047"/>
            <a:ext cx="3204723" cy="175247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Bottom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400" b="1" dirty="0" err="1" smtClean="0">
                <a:ln/>
                <a:solidFill>
                  <a:schemeClr val="accent3"/>
                </a:solidFill>
              </a:rPr>
              <a:t>Cô</a:t>
            </a:r>
            <a:r>
              <a:rPr lang="en-US" sz="4400" b="1" dirty="0">
                <a:ln/>
                <a:solidFill>
                  <a:schemeClr val="accent3"/>
                </a:solidFill>
              </a:rPr>
              <a:t> </a:t>
            </a:r>
            <a:r>
              <a:rPr lang="en-US" sz="4400" b="1" dirty="0" err="1" smtClean="0">
                <a:ln/>
                <a:solidFill>
                  <a:schemeClr val="accent3"/>
                </a:solidFill>
              </a:rPr>
              <a:t>đọc</a:t>
            </a:r>
            <a:r>
              <a:rPr lang="en-US" sz="4400" b="1" dirty="0">
                <a:ln/>
                <a:solidFill>
                  <a:schemeClr val="accent3"/>
                </a:solidFill>
              </a:rPr>
              <a:t> </a:t>
            </a:r>
            <a:r>
              <a:rPr lang="en-US" sz="4400" b="1" dirty="0" err="1" smtClean="0">
                <a:ln/>
                <a:solidFill>
                  <a:schemeClr val="accent3"/>
                </a:solidFill>
              </a:rPr>
              <a:t>Thơ</a:t>
            </a:r>
            <a:endParaRPr lang="vi-VN" sz="44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11" name="Picture 8" descr="Picturedongnoi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9243" y="5591564"/>
            <a:ext cx="1371972" cy="1266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8" descr="Picturedongnoi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0028" y="5591564"/>
            <a:ext cx="1371972" cy="1266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8" descr="Picturedongnoi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459" y="5591564"/>
            <a:ext cx="1371972" cy="1266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 descr="1153969ki8etuipnm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500" y="3073700"/>
            <a:ext cx="2709680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8" descr="comicbird-animated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0340" y="100733"/>
            <a:ext cx="1752600" cy="850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9" descr="comicbird-animated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96000" y="100734"/>
            <a:ext cx="17526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9" descr="Bluebird05-animated-chick_in_flight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97315" y="112448"/>
            <a:ext cx="1066800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9" descr="Bluebird05-animated-chick_in_flight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09940" y="474602"/>
            <a:ext cx="1066800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9" descr="Bluebird05-animated-chick_in_flight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668000" y="402312"/>
            <a:ext cx="1066800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9" descr="Bluebird05-animated-chick_in_flight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895310" y="791117"/>
            <a:ext cx="1066800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7324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3000">
              <a:srgbClr val="FFFF00"/>
            </a:gs>
            <a:gs pos="100000">
              <a:srgbClr val="9933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5" descr="Caychuoi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35" y="643604"/>
            <a:ext cx="3871913" cy="5059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5" name="Group 38"/>
          <p:cNvGrpSpPr>
            <a:grpSpLocks/>
          </p:cNvGrpSpPr>
          <p:nvPr/>
        </p:nvGrpSpPr>
        <p:grpSpPr bwMode="auto">
          <a:xfrm rot="-21600000">
            <a:off x="568435" y="2833430"/>
            <a:ext cx="1676400" cy="3733800"/>
            <a:chOff x="816" y="1536"/>
            <a:chExt cx="1387" cy="2865"/>
          </a:xfrm>
        </p:grpSpPr>
        <p:pic>
          <p:nvPicPr>
            <p:cNvPr id="37" name="Picture 39" descr="chan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" y="3120"/>
              <a:ext cx="634" cy="1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Picture 40" descr="chan1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3120"/>
              <a:ext cx="1081" cy="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" name="Picture 41" descr="nua ng1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1536"/>
              <a:ext cx="1339" cy="18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3402" y="-593858"/>
            <a:ext cx="4478598" cy="4630921"/>
          </a:xfrm>
          <a:prstGeom prst="rect">
            <a:avLst/>
          </a:prstGeom>
        </p:spPr>
      </p:pic>
      <p:pic>
        <p:nvPicPr>
          <p:cNvPr id="40" name="Picture 15" descr="nha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6954" y="283615"/>
            <a:ext cx="5638800" cy="4151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 descr="Picturedongnoi3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6084" y="3251319"/>
            <a:ext cx="1560113" cy="1440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3" descr="sun12[1]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090" y="-520360"/>
            <a:ext cx="2819400" cy="2605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4" descr="sun14[1]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451" y="-57966"/>
            <a:ext cx="1870075" cy="162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0" descr="chim se 3 copy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1701" y="404127"/>
            <a:ext cx="427038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9" descr="Picturedongnoi3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5850" y="3443668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2" descr="Picturedongnoi3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14" y="5543138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8" descr="Picturedongnoi3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683" y="5495902"/>
            <a:ext cx="1371972" cy="1266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8" descr="Picturedongnoi3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450" y="5652429"/>
            <a:ext cx="1185179" cy="1094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8" descr="comicbird-animated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9294" y="-7429"/>
            <a:ext cx="1752600" cy="850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9" descr="comicbird-animated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884234" y="-7429"/>
            <a:ext cx="17526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9" descr="Picturedongnoi3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3767" y="5525948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35" descr="Goosefly1-animated"/>
          <p:cNvPicPr>
            <a:picLocks noChangeAspect="1" noChangeArrowheads="1" noCrop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4350" y="609600"/>
            <a:ext cx="514350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WordArt 4"/>
          <p:cNvSpPr>
            <a:spLocks noChangeArrowheads="1" noChangeShapeType="1" noTextEdit="1"/>
          </p:cNvSpPr>
          <p:nvPr/>
        </p:nvSpPr>
        <p:spPr bwMode="auto">
          <a:xfrm>
            <a:off x="2645734" y="2556871"/>
            <a:ext cx="6477000" cy="1524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0625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</a:rPr>
              <a:t>Thăm nhà </a:t>
            </a:r>
            <a:r>
              <a:rPr lang="vi-VN" sz="3600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</a:rPr>
              <a:t>bà</a:t>
            </a:r>
            <a:endParaRPr lang="vi-VN" sz="3600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63972" dir="14049741" sx="125000" sy="125000" algn="tl" rotWithShape="0">
                  <a:srgbClr val="C7DFD3">
                    <a:alpha val="80000"/>
                  </a:srgbClr>
                </a:outerShdw>
              </a:effectLst>
            </a:endParaRPr>
          </a:p>
        </p:txBody>
      </p:sp>
      <p:pic>
        <p:nvPicPr>
          <p:cNvPr id="44" name="Picture 6" descr="mayho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754" y="-57966"/>
            <a:ext cx="1600200" cy="124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119716" y="5031859"/>
            <a:ext cx="418255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Tác giả: Như Mao</a:t>
            </a:r>
          </a:p>
        </p:txBody>
      </p:sp>
    </p:spTree>
    <p:extLst>
      <p:ext uri="{BB962C8B-B14F-4D97-AF65-F5344CB8AC3E}">
        <p14:creationId xmlns:p14="http://schemas.microsoft.com/office/powerpoint/2010/main" val="690063486"/>
      </p:ext>
    </p:extLst>
  </p:cSld>
  <p:clrMapOvr>
    <a:masterClrMapping/>
  </p:clrMapOvr>
  <p:transition spd="slow">
    <p:comb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282 -0.00786 C 0.06876 0.00416 0.04497 -0.00185 0.10539 0.00162 C 0.1224 0.0007 0.13924 0.00093 0.15573 -0.00162 C 0.1665 -0.0037 0.16251 -0.00832 0.16945 -0.01387 C 0.17327 -0.01664 0.18455 -0.01873 0.18681 -0.02011 C 0.19636 -0.02289 0.20296 -0.02936 0.21251 -0.03214 C 0.22205 -0.04393 0.23594 -0.0504 0.24896 -0.05341 C 0.25869 -0.05942 0.26528 -0.06266 0.27622 -0.0652 C 0.28907 -0.06451 0.30191 -0.06381 0.31476 -0.06219 C 0.32622 -0.06058 0.33316 -0.04508 0.34202 -0.03792 C 0.34428 -0.0363 0.34671 -0.0363 0.34896 -0.03491 C 0.35139 -0.03375 0.35348 -0.03144 0.35573 -0.02936 C 0.36303 -0.01549 0.36858 -0.00693 0.38073 -0.00162 C 0.39948 -0.00809 0.41737 -0.01688 0.43525 -0.02636 C 0.4382 -0.02774 0.4415 -0.02797 0.44445 -0.02936 C 0.44896 -0.03121 0.45799 -0.03491 0.45799 -0.03445 C 0.48369 -0.03445 0.50973 -0.03584 0.53525 -0.03214 C 0.54428 -0.03075 0.55157 -0.02081 0.56025 -0.01664 C 0.5724 -0.01734 0.58455 -0.01803 0.59671 -0.02011 C 0.60087 -0.02081 0.60938 -0.02774 0.61251 -0.02936 C 0.61702 -0.03144 0.62223 -0.03167 0.62622 -0.03491 C 0.62848 -0.03676 0.63056 -0.0393 0.63282 -0.04092 C 0.64514 -0.04948 0.65869 -0.0541 0.67171 -0.05919 C 0.68837 -0.05826 0.70504 -0.05826 0.72171 -0.05641 C 0.72483 -0.05618 0.72761 -0.05341 0.73073 -0.05341 C 0.74063 -0.05341 0.75035 -0.05826 0.76025 -0.05919 C 0.80018 -0.07237 0.85782 -0.06705 0.89219 -0.06797 C 0.90296 -0.07029 0.91355 -0.07237 0.92396 -0.07722 C 0.93994 -0.07607 0.95591 -0.07676 0.97171 -0.07422 C 0.97448 -0.07375 0.97605 -0.06959 0.97848 -0.06797 C 0.98282 -0.06589 0.99219 -0.06219 0.99219 -0.06196 C 0.99914 -0.06451 1.00278 -0.06451 1.00799 -0.07098 C 1.01823 -0.08508 1.00608 -0.07745 1.01945 -0.083 C 1.02171 -0.08231 1.02431 -0.08231 1.02622 -0.08 C 1.0283 -0.07792 1.02813 -0.07237 1.03073 -0.07098 C 1.03299 -0.07006 1.03525 -0.07352 1.03751 -0.07422 C 1.03907 -0.07607 1.0415 -0.083 1.04219 -0.08 C 1.0448 -0.06867 1.04202 -0.05618 1.04445 -0.04393 C 1.04636 -0.03445 1.05504 -0.02404 1.06025 -0.01664 C 1.05955 -0.00046 1.06042 0.01549 1.05799 0.03145 C 1.05643 0.04139 1.04132 0.04763 1.03525 0.04948 C 1.01355 0.05757 0.99132 0.06035 0.96945 0.06775 C 0.9441 0.06613 0.93039 0.0696 0.91025 0.06197 C 0.89619 0.05619 0.88091 0.04694 0.86945 0.03422 C 0.86702 0.03145 0.86528 0.02798 0.86251 0.02544 C 0.85973 0.02359 0.85643 0.02359 0.85348 0.02266 C 0.83976 0.01734 0.82605 0.01272 0.81251 0.00717 C 0.80573 0.00809 0.79879 0.00786 0.79219 0.00994 C 0.78785 0.01203 0.78473 0.01688 0.78073 0.01942 C 0.77796 0.02127 0.77466 0.02151 0.77171 0.02266 C 0.75348 0.03931 0.76112 0.0326 0.74896 0.04347 C 0.74723 0.04486 0.74636 0.04809 0.74445 0.04948 C 0.74167 0.05156 0.73837 0.05179 0.73525 0.05249 C 0.7323 0.05457 0.72935 0.05873 0.72622 0.05873 C 0.70244 0.06081 0.67639 0.04809 0.65348 0.04023 C 0.64549 0.0333 0.63577 0.0333 0.62848 0.02544 C 0.62344 0.02012 0.6198 0.01249 0.61476 0.00717 C 0.60903 0.00162 0.59914 -0.00508 0.59219 -0.00786 C 0.58455 -0.00693 0.57691 -0.00693 0.56945 -0.00508 C 0.56667 -0.00393 0.56511 0.00023 0.56251 0.00162 C 0.55973 0.00324 0.55643 0.00324 0.55348 0.00463 C 0.54306 0.00971 0.53994 0.01665 0.52848 0.02266 C 0.52292 0.0333 0.51528 0.04208 0.50573 0.04694 C 0.4981 0.04555 0.49046 0.04601 0.48299 0.04347 C 0.48039 0.04278 0.47865 0.03931 0.47622 0.03746 C 0.46771 0.03122 0.46737 0.03122 0.45799 0.02844 C 0.45417 0.02705 0.45053 0.02682 0.44671 0.02544 C 0.44063 0.02359 0.42848 0.01942 0.42848 0.01989 C 0.40886 0.02012 0.38907 0.01989 0.36945 0.02266 C 0.36598 0.02289 0.36355 0.02705 0.36025 0.02844 C 0.35504 0.03006 0.34966 0.03052 0.34445 0.03145 C 0.33577 0.03538 0.32813 0.03815 0.32171 0.04694 C 0.29237 0.04486 0.26841 0.04902 0.24219 0.03746 C 0.23421 0.02705 0.22101 0.02544 0.21025 0.02266 C 0.18941 0.00856 0.18924 0.01388 0.15799 0.01665 C 0.15348 0.02012 0.14844 0.02359 0.14445 0.02844 C 0.14289 0.03052 0.14185 0.0333 0.13976 0.03422 C 0.13629 0.03677 0.1323 0.03677 0.12848 0.03746 C 0.10122 0.05526 0.09202 0.06405 0.04445 0.04023 C 0.02813 0.0326 0.04792 0.00416 0.05348 -0.00162 C 0.05782 -0.00624 0.06737 -0.01387 0.06737 -0.01341 C 0.0731 -0.02612 0.07987 -0.02844 0.08751 -0.03792 C 0.09028 -0.04115 0.09115 -0.0474 0.09445 -0.0504 C 0.09775 -0.05318 0.10191 -0.05248 0.10539 -0.05341 C 0.11407 -0.05849 0.12188 -0.06127 0.13073 -0.0652 C 0.20174 -0.06381 0.27049 -0.06959 0.33976 -0.05341 C 0.36632 -0.03884 0.38612 -0.03237 0.41476 -0.02936 C 0.44063 -0.03121 0.45869 -0.03445 0.48299 -0.03792 C 0.49723 -0.05248 0.50869 -0.05919 0.52622 -0.0652 C 0.54619 -0.08508 0.57865 -0.09341 0.60348 -0.1015 C 0.69167 -0.09896 0.67483 -0.10705 0.71945 -0.09248 C 0.73646 -0.07676 0.75834 -0.07098 0.77848 -0.06797 C 0.8356 -0.06959 0.88004 -0.07144 0.93299 -0.08 C 0.94688 -0.08647 0.97622 -0.08948 0.97622 -0.08901 C 1.04601 -0.12046 1.21216 -0.09826 1.22396 -0.09826 " pathEditMode="relative" rAng="0" ptsTypes="ffffffffffffffffffffffffffffffffffffffffffffffffffffffffffffffffffffffffffffffffffffffffffffffA">
                                      <p:cBhvr>
                                        <p:cTn id="9" dur="3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323" y="-1757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3000">
              <a:srgbClr val="FFFF00"/>
            </a:gs>
            <a:gs pos="100000">
              <a:srgbClr val="9933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5" descr="Caychuoi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35" y="1272208"/>
            <a:ext cx="3871913" cy="4431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5" name="Group 38"/>
          <p:cNvGrpSpPr>
            <a:grpSpLocks/>
          </p:cNvGrpSpPr>
          <p:nvPr/>
        </p:nvGrpSpPr>
        <p:grpSpPr bwMode="auto">
          <a:xfrm rot="-21600000">
            <a:off x="568435" y="3124224"/>
            <a:ext cx="1676400" cy="3443005"/>
            <a:chOff x="816" y="1536"/>
            <a:chExt cx="1387" cy="2865"/>
          </a:xfrm>
        </p:grpSpPr>
        <p:pic>
          <p:nvPicPr>
            <p:cNvPr id="37" name="Picture 39" descr="chan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" y="3120"/>
              <a:ext cx="634" cy="1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Picture 40" descr="chan1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3120"/>
              <a:ext cx="1081" cy="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" name="Picture 41" descr="nua ng1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1536"/>
              <a:ext cx="1339" cy="18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3402" y="-593858"/>
            <a:ext cx="4478598" cy="4630921"/>
          </a:xfrm>
          <a:prstGeom prst="rect">
            <a:avLst/>
          </a:prstGeom>
        </p:spPr>
      </p:pic>
      <p:pic>
        <p:nvPicPr>
          <p:cNvPr id="40" name="Picture 15" descr="nha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1277" y="337565"/>
            <a:ext cx="5638800" cy="4151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 descr="Picturedongnoi3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8561" y="3013773"/>
            <a:ext cx="1560113" cy="1440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3" descr="sun12[1]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2234" y="-339634"/>
            <a:ext cx="2819400" cy="2605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4" descr="sun14[1]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28" y="33052"/>
            <a:ext cx="1870075" cy="162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9" descr="Picturedongnoi3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9027" y="3124225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2" descr="Picturedongnoi3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14" y="5543138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6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57090">
            <a:off x="6335341" y="4152044"/>
            <a:ext cx="1066800" cy="98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9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473" y="4071994"/>
            <a:ext cx="709613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3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2329" y="3829867"/>
            <a:ext cx="1066800" cy="98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2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4122" y="5446166"/>
            <a:ext cx="1035050" cy="158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1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113" y="5118950"/>
            <a:ext cx="652463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5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39950" flipH="1">
            <a:off x="8007516" y="3841951"/>
            <a:ext cx="947737" cy="115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7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1914" y="5446166"/>
            <a:ext cx="990600" cy="98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18"/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4271" y="5056435"/>
            <a:ext cx="863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8" descr="Picturedongnoi3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683" y="5495902"/>
            <a:ext cx="1371972" cy="1266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8" descr="Picturedongnoi3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450" y="5652429"/>
            <a:ext cx="1185179" cy="1094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8" descr="comicbird-animated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9702" y="142206"/>
            <a:ext cx="1752600" cy="850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9" descr="comicbird-animated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884234" y="-7429"/>
            <a:ext cx="17526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5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39950" flipH="1">
            <a:off x="10634919" y="4492594"/>
            <a:ext cx="947737" cy="115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17" descr="bird005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4473" y="4427258"/>
            <a:ext cx="1247775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18" descr="bird004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6946" y="3370411"/>
            <a:ext cx="1066800" cy="104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35" descr="Goosefly1-animated"/>
          <p:cNvPicPr>
            <a:picLocks noChangeAspect="1" noChangeArrowheads="1" noCrop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4350" y="609600"/>
            <a:ext cx="514350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6" descr="mayhon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5529" y="27608"/>
            <a:ext cx="1600200" cy="124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985407" y="3487272"/>
            <a:ext cx="295875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latin typeface="Times New Roman" pitchFamily="18" charset="0"/>
                <a:cs typeface="Times New Roman" pitchFamily="18" charset="0"/>
              </a:rPr>
              <a:t>Đến thăm </a:t>
            </a:r>
            <a:r>
              <a:rPr lang="vi-VN" sz="3600" b="1" dirty="0" smtClean="0">
                <a:latin typeface="Times New Roman" pitchFamily="18" charset="0"/>
                <a:cs typeface="Times New Roman" pitchFamily="18" charset="0"/>
              </a:rPr>
              <a:t>bà</a:t>
            </a:r>
          </a:p>
          <a:p>
            <a:pPr algn="ctr"/>
            <a:r>
              <a:rPr lang="vi-VN" sz="3600" b="1" dirty="0">
                <a:latin typeface="Times New Roman" pitchFamily="18" charset="0"/>
                <a:cs typeface="Times New Roman" pitchFamily="18" charset="0"/>
              </a:rPr>
              <a:t>Bà đi </a:t>
            </a:r>
            <a:r>
              <a:rPr lang="vi-VN" sz="3600" b="1" dirty="0" smtClean="0">
                <a:latin typeface="Times New Roman" pitchFamily="18" charset="0"/>
                <a:cs typeface="Times New Roman" pitchFamily="18" charset="0"/>
              </a:rPr>
              <a:t>vắng</a:t>
            </a:r>
          </a:p>
          <a:p>
            <a:pPr algn="ctr"/>
            <a:r>
              <a:rPr lang="vi-VN" sz="3600" b="1" dirty="0">
                <a:latin typeface="Times New Roman" pitchFamily="18" charset="0"/>
                <a:cs typeface="Times New Roman" pitchFamily="18" charset="0"/>
              </a:rPr>
              <a:t>Có đàn </a:t>
            </a:r>
            <a:r>
              <a:rPr lang="vi-VN" sz="3600" b="1" dirty="0" smtClean="0">
                <a:latin typeface="Times New Roman" pitchFamily="18" charset="0"/>
                <a:cs typeface="Times New Roman" pitchFamily="18" charset="0"/>
              </a:rPr>
              <a:t>gà</a:t>
            </a:r>
          </a:p>
          <a:p>
            <a:pPr algn="ctr"/>
            <a:r>
              <a:rPr lang="vi-VN" sz="3600" b="1" dirty="0">
                <a:latin typeface="Times New Roman" pitchFamily="18" charset="0"/>
                <a:cs typeface="Times New Roman" pitchFamily="18" charset="0"/>
              </a:rPr>
              <a:t>Chơi ngoài nắng</a:t>
            </a:r>
          </a:p>
        </p:txBody>
      </p:sp>
    </p:spTree>
    <p:extLst>
      <p:ext uri="{BB962C8B-B14F-4D97-AF65-F5344CB8AC3E}">
        <p14:creationId xmlns:p14="http://schemas.microsoft.com/office/powerpoint/2010/main" val="1258049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arp dir="in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2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1.11111E-6 C 0.00782 -0.00255 0.01133 -0.00532 0.0142 0.00625 C 0.01368 0.00718 0.00873 0.01435 0.00782 0.01482 C 0.00482 0.01667 -0.00169 0.01898 -0.00169 0.01921 C -0.00221 0.0169 -0.00325 0.01482 -0.00325 0.01273 C -0.00325 0.00718 0.00118 0.00208 -0.00481 0.01065 C -0.00638 0.00995 -0.00833 0.01019 -0.0095 0.00857 C -0.0108 0.00695 -0.01263 0.00324 -0.01106 0.00208 C -0.0095 0.00093 -0.00794 0.00486 -0.00638 0.00625 C -0.00585 0.00347 -0.00664 -0.00046 -0.00481 -0.00208 C -0.00312 -0.00393 0.0043 0.00324 0.00313 0.00625 C 0.00222 0.00833 -0.00091 0.00602 -0.00169 0.00417 C -0.00247 0.00278 -0.00052 0.00139 -4.58333E-6 -1.11111E-6 Z " pathEditMode="relative" rAng="0" ptsTypes="AAAAAAAAAAAAA">
                                      <p:cBhvr>
                                        <p:cTn id="6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" y="83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022E-16 C 0.00105 -0.00208 0.00144 -0.00532 0.00313 -0.00625 C 0.00834 -0.00903 0.0099 0.00347 0.00638 -0.01065 C 0.0069 -0.01412 0.00612 -0.01852 0.00795 -0.02106 C 0.00925 -0.02269 0.0099 -0.0169 0.00951 -0.01481 C 0.00925 -0.01227 0.00743 -0.01065 0.00638 -0.00856 C 0.00586 -0.00579 0.00664 -0.00139 0.00469 1.11022E-16 C 0.00326 0.00093 0.00248 -0.0044 0.00313 -0.00625 C 0.00899 -0.02153 0.00795 0.00116 0.00795 -0.01273 " pathEditMode="relative" rAng="0" ptsTypes="AAAAAAAAA">
                                      <p:cBhvr>
                                        <p:cTn id="8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9" y="-1088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1.48148E-6 C 0.00104 -0.00208 0.00143 -0.00533 0.00313 -0.00625 C 0.00833 -0.00903 0.0099 0.00347 0.00638 -0.01065 C 0.0069 -0.01412 0.00612 -0.01852 0.00794 -0.02107 C 0.00925 -0.02269 0.0099 -0.0169 0.00951 -0.01482 C 0.00925 -0.01227 0.00742 -0.01065 0.00638 -0.00857 C 0.00586 -0.00579 0.00664 -0.00139 0.00469 1.48148E-6 C 0.00326 0.00092 0.00248 -0.0044 0.00313 -0.00625 C 0.00899 -0.02153 0.00794 0.00116 0.00794 -0.01273 " pathEditMode="relative" rAng="0" ptsTypes="AAAAAAAAA">
                                      <p:cBhvr>
                                        <p:cTn id="10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9" y="-1088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4.44444E-6 C 0.00468 0.00069 0.01028 -0.00116 0.01419 0.00208 C 0.01614 0.00347 0.01393 0.0081 0.01263 0.01041 C 0.01237 0.01134 0.01158 0.00902 0.01106 0.00833 " pathEditMode="relative" rAng="0" ptsTypes="AAAA">
                                      <p:cBhvr>
                                        <p:cTn id="1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2" y="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0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3.33333E-6 C 0.00052 -0.00209 -3.54167E-6 -0.00556 0.00157 -0.00625 C 0.0043 -0.00741 0.00625 0.00347 0.00638 0.00416 C 0.00886 -0.00556 0.00586 -0.00579 0.00795 -0.0169 C 0.01159 -0.00209 0.00795 -0.00556 0.01602 -0.00209 C 0.01654 -0.00486 0.01667 -0.00787 0.01758 -0.01065 C 0.01823 -0.01297 0.01927 -0.01505 0.02071 -0.0169 C 0.02149 -0.01806 0.01967 -0.01412 0.01914 -0.01273 " pathEditMode="relative" rAng="0" ptsTypes="AAAAAAAA">
                                      <p:cBhvr>
                                        <p:cTn id="1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2" y="-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0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4.07407E-6 C 0.00469 0.00069 0.01029 -0.00116 0.01419 0.00208 C 0.01615 0.00347 0.01393 0.0081 0.01263 0.01041 C 0.01237 0.01134 0.01159 0.00902 0.01107 0.00833 " pathEditMode="relative" rAng="0" ptsTypes="AAAA">
                                      <p:cBhvr>
                                        <p:cTn id="1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2" y="509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7037E-7 C -0.00105 -0.00139 -0.00378 -0.00232 -0.00326 -0.00417 C -0.00274 -0.00625 4.16667E-6 -0.00718 0.00156 -0.00625 C 0.00325 -0.00532 0.00559 -0.00232 0.00468 3.7037E-7 C 0.00403 0.00185 0.00156 -0.00139 4.16667E-6 -0.00208 C 0.00403 0.01157 0.00429 0.01204 4.16667E-6 3.7037E-7 Z " pathEditMode="relative" rAng="0" ptsTypes="AAAAAA">
                                      <p:cBhvr>
                                        <p:cTn id="2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9000"/>
                            </p:stCondLst>
                            <p:childTnLst>
                              <p:par>
                                <p:cTn id="22" presetID="0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3.7037E-6 C 0.00781 -0.00255 0.01133 -0.00533 0.01419 0.00625 C 0.01367 0.00717 0.00872 0.01435 0.00781 0.01481 C 0.00482 0.01666 -0.00169 0.01898 -0.00169 0.01921 C -0.00222 0.01689 -0.00326 0.01481 -0.00326 0.01273 C -0.00326 0.00717 0.00117 0.00208 -0.00482 0.01064 C -0.00638 0.00995 -0.00834 0.01018 -0.00951 0.00856 C -0.01081 0.00694 -0.01263 0.00324 -0.01107 0.00208 C -0.00951 0.00092 -0.00794 0.00486 -0.00638 0.00625 C -0.00586 0.00347 -0.00664 -0.00047 -0.00482 -0.00209 C -0.00313 -0.00394 0.00429 0.00324 0.00312 0.00625 C 0.00221 0.00833 -0.00091 0.00601 -0.00169 0.00416 C -0.00248 0.00277 -0.00052 0.00139 2.08333E-6 3.7037E-6 Z " pathEditMode="relative" rAng="0" ptsTypes="AAAAAAAAAAAAA">
                                      <p:cBhvr>
                                        <p:cTn id="23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" y="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5" presetID="0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3073 0.16459 C -0.3418 0.15625 -0.35508 0.17917 -0.36419 0.13866 C -0.36888 0.1213 -0.36367 0.06435 -0.36055 0.03472 C -0.3599 0.02384 -0.35808 0.05232 -0.3569 0.06158 " pathEditMode="relative" rAng="0" ptsTypes="AAAA">
                                      <p:cBhvr>
                                        <p:cTn id="2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1" y="-6574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3 -4.39306E-6 C 0.04514 0.00417 0.02396 -0.00092 0.01007 0.01157 C 0.02951 0.01526 0.01805 0.01388 0.04444 0.01388 " pathEditMode="relative" rAng="0" ptsTypes="ffA">
                                      <p:cBhvr>
                                        <p:cTn id="3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0" y="717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594 -0.01342 L 0.00833 -0.00417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0" y="463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282 -0.00786 C 0.06876 0.00416 0.04497 -0.00185 0.10539 0.00162 C 0.1224 0.0007 0.13924 0.00093 0.15573 -0.00162 C 0.1665 -0.0037 0.16251 -0.00832 0.16945 -0.01387 C 0.17327 -0.01664 0.18455 -0.01873 0.18681 -0.02011 C 0.19636 -0.02289 0.20296 -0.02936 0.21251 -0.03214 C 0.22205 -0.04393 0.23594 -0.0504 0.24896 -0.05341 C 0.25869 -0.05942 0.26528 -0.06266 0.27622 -0.0652 C 0.28907 -0.06451 0.30191 -0.06381 0.31476 -0.06219 C 0.32622 -0.06058 0.33316 -0.04508 0.34202 -0.03792 C 0.34428 -0.0363 0.34671 -0.0363 0.34896 -0.03491 C 0.35139 -0.03375 0.35348 -0.03144 0.35573 -0.02936 C 0.36303 -0.01549 0.36858 -0.00693 0.38073 -0.00162 C 0.39948 -0.00809 0.41737 -0.01688 0.43525 -0.02636 C 0.4382 -0.02774 0.4415 -0.02797 0.44445 -0.02936 C 0.44896 -0.03121 0.45799 -0.03491 0.45799 -0.03445 C 0.48369 -0.03445 0.50973 -0.03584 0.53525 -0.03214 C 0.54428 -0.03075 0.55157 -0.02081 0.56025 -0.01664 C 0.5724 -0.01734 0.58455 -0.01803 0.59671 -0.02011 C 0.60087 -0.02081 0.60938 -0.02774 0.61251 -0.02936 C 0.61702 -0.03144 0.62223 -0.03167 0.62622 -0.03491 C 0.62848 -0.03676 0.63056 -0.0393 0.63282 -0.04092 C 0.64514 -0.04948 0.65869 -0.0541 0.67171 -0.05919 C 0.68837 -0.05826 0.70504 -0.05826 0.72171 -0.05641 C 0.72483 -0.05618 0.72761 -0.05341 0.73073 -0.05341 C 0.74063 -0.05341 0.75035 -0.05826 0.76025 -0.05919 C 0.80018 -0.07237 0.85782 -0.06705 0.89219 -0.06797 C 0.90296 -0.07029 0.91355 -0.07237 0.92396 -0.07722 C 0.93994 -0.07607 0.95591 -0.07676 0.97171 -0.07422 C 0.97448 -0.07375 0.97605 -0.06959 0.97848 -0.06797 C 0.98282 -0.06589 0.99219 -0.06219 0.99219 -0.06196 C 0.99914 -0.06451 1.00278 -0.06451 1.00799 -0.07098 C 1.01823 -0.08508 1.00608 -0.07745 1.01945 -0.083 C 1.02171 -0.08231 1.02431 -0.08231 1.02622 -0.08 C 1.0283 -0.07792 1.02813 -0.07237 1.03073 -0.07098 C 1.03299 -0.07006 1.03525 -0.07352 1.03751 -0.07422 C 1.03907 -0.07607 1.0415 -0.083 1.04219 -0.08 C 1.0448 -0.06867 1.04202 -0.05618 1.04445 -0.04393 C 1.04636 -0.03445 1.05504 -0.02404 1.06025 -0.01664 C 1.05955 -0.00046 1.06042 0.01549 1.05799 0.03145 C 1.05643 0.04139 1.04132 0.04763 1.03525 0.04948 C 1.01355 0.05757 0.99132 0.06035 0.96945 0.06775 C 0.9441 0.06613 0.93039 0.0696 0.91025 0.06197 C 0.89619 0.05619 0.88091 0.04694 0.86945 0.03422 C 0.86702 0.03145 0.86528 0.02798 0.86251 0.02544 C 0.85973 0.02359 0.85643 0.02359 0.85348 0.02266 C 0.83976 0.01734 0.82605 0.01272 0.81251 0.00717 C 0.80573 0.00809 0.79879 0.00786 0.79219 0.00994 C 0.78785 0.01203 0.78473 0.01688 0.78073 0.01942 C 0.77796 0.02127 0.77466 0.02151 0.77171 0.02266 C 0.75348 0.03931 0.76112 0.0326 0.74896 0.04347 C 0.74723 0.04486 0.74636 0.04809 0.74445 0.04948 C 0.74167 0.05156 0.73837 0.05179 0.73525 0.05249 C 0.7323 0.05457 0.72935 0.05873 0.72622 0.05873 C 0.70244 0.06081 0.67639 0.04809 0.65348 0.04023 C 0.64549 0.0333 0.63577 0.0333 0.62848 0.02544 C 0.62344 0.02012 0.6198 0.01249 0.61476 0.00717 C 0.60903 0.00162 0.59914 -0.00508 0.59219 -0.00786 C 0.58455 -0.00693 0.57691 -0.00693 0.56945 -0.00508 C 0.56667 -0.00393 0.56511 0.00023 0.56251 0.00162 C 0.55973 0.00324 0.55643 0.00324 0.55348 0.00463 C 0.54306 0.00971 0.53994 0.01665 0.52848 0.02266 C 0.52292 0.0333 0.51528 0.04208 0.50573 0.04694 C 0.4981 0.04555 0.49046 0.04601 0.48299 0.04347 C 0.48039 0.04278 0.47865 0.03931 0.47622 0.03746 C 0.46771 0.03122 0.46737 0.03122 0.45799 0.02844 C 0.45417 0.02705 0.45053 0.02682 0.44671 0.02544 C 0.44063 0.02359 0.42848 0.01942 0.42848 0.01989 C 0.40886 0.02012 0.38907 0.01989 0.36945 0.02266 C 0.36598 0.02289 0.36355 0.02705 0.36025 0.02844 C 0.35504 0.03006 0.34966 0.03052 0.34445 0.03145 C 0.33577 0.03538 0.32813 0.03815 0.32171 0.04694 C 0.29237 0.04486 0.26841 0.04902 0.24219 0.03746 C 0.23421 0.02705 0.22101 0.02544 0.21025 0.02266 C 0.18941 0.00856 0.18924 0.01388 0.15799 0.01665 C 0.15348 0.02012 0.14844 0.02359 0.14445 0.02844 C 0.14289 0.03052 0.14185 0.0333 0.13976 0.03422 C 0.13629 0.03677 0.1323 0.03677 0.12848 0.03746 C 0.10122 0.05526 0.09202 0.06405 0.04445 0.04023 C 0.02813 0.0326 0.04792 0.00416 0.05348 -0.00162 C 0.05782 -0.00624 0.06737 -0.01387 0.06737 -0.01341 C 0.0731 -0.02612 0.07987 -0.02844 0.08751 -0.03792 C 0.09028 -0.04115 0.09115 -0.0474 0.09445 -0.0504 C 0.09775 -0.05318 0.10191 -0.05248 0.10539 -0.05341 C 0.11407 -0.05849 0.12188 -0.06127 0.13073 -0.0652 C 0.20174 -0.06381 0.27049 -0.06959 0.33976 -0.05341 C 0.36632 -0.03884 0.38612 -0.03237 0.41476 -0.02936 C 0.44063 -0.03121 0.45869 -0.03445 0.48299 -0.03792 C 0.49723 -0.05248 0.50869 -0.05919 0.52622 -0.0652 C 0.54619 -0.08508 0.57865 -0.09341 0.60348 -0.1015 C 0.69167 -0.09896 0.67483 -0.10705 0.71945 -0.09248 C 0.73646 -0.07676 0.75834 -0.07098 0.77848 -0.06797 C 0.8356 -0.06959 0.88004 -0.07144 0.93299 -0.08 C 0.94688 -0.08647 0.97622 -0.08948 0.97622 -0.08901 C 1.04601 -0.12046 1.21216 -0.09826 1.22396 -0.09826 " pathEditMode="relative" rAng="0" ptsTypes="ffffffffffffffffffffffffffffffffffffffffffffffffffffffffffffffffffffffffffffffffffffffffffffffA">
                                      <p:cBhvr>
                                        <p:cTn id="35" dur="3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323" y="-1757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2.59259E-6 L -0.25 -2.59259E-6 " pathEditMode="relative" rAng="0" ptsTypes="AA">
                                      <p:cBhvr>
                                        <p:cTn id="37" dur="2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4.81481E-6 L -0.25 4.81481E-6 " pathEditMode="relative" rAng="0" ptsTypes="AA">
                                      <p:cBhvr>
                                        <p:cTn id="39" dur="25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2.22222E-6 L -0.25 2.22222E-6 " pathEditMode="relative" rAng="0" ptsTypes="AA">
                                      <p:cBhvr>
                                        <p:cTn id="41" dur="25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4.81481E-6 L -0.25 4.81481E-6 " pathEditMode="relative" rAng="0" ptsTypes="AA">
                                      <p:cBhvr>
                                        <p:cTn id="43" dur="25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0" y="-1134714"/>
            <a:ext cx="12173791" cy="7741051"/>
          </a:xfrm>
          <a:prstGeom prst="rect">
            <a:avLst/>
          </a:prstGeom>
          <a:gradFill>
            <a:gsLst>
              <a:gs pos="23000">
                <a:srgbClr val="FFFF00"/>
              </a:gs>
              <a:gs pos="100000">
                <a:srgbClr val="993300"/>
              </a:gs>
            </a:gsLst>
            <a:lin ang="5400000" scaled="1"/>
          </a:gradFill>
        </p:spPr>
      </p:pic>
      <p:pic>
        <p:nvPicPr>
          <p:cNvPr id="18" name="Picture 23" descr="sun12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1450" y="-816369"/>
            <a:ext cx="2819400" cy="2605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3979" y="4658449"/>
            <a:ext cx="1066800" cy="98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2874" y="5256207"/>
            <a:ext cx="1035050" cy="158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57976">
            <a:off x="5147385" y="5434298"/>
            <a:ext cx="935038" cy="143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897" y="4619313"/>
            <a:ext cx="709613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57090">
            <a:off x="9553982" y="4594343"/>
            <a:ext cx="1066800" cy="98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4350" y="4553590"/>
            <a:ext cx="652463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39950" flipH="1">
            <a:off x="6336524" y="5629577"/>
            <a:ext cx="947737" cy="115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0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4775" y="5806795"/>
            <a:ext cx="754670" cy="99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678" y="5651907"/>
            <a:ext cx="990600" cy="98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Caychuoi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1157" y="1008785"/>
            <a:ext cx="2419146" cy="3298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4" descr="Caychuoi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3308" y="2708967"/>
            <a:ext cx="2882900" cy="4294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4" descr="sun14[1]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4320" y="-458324"/>
            <a:ext cx="1870075" cy="162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9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8843" y="5902575"/>
            <a:ext cx="990600" cy="98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9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8610" y="5669606"/>
            <a:ext cx="304800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9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6163" y="5276646"/>
            <a:ext cx="304800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9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3856" y="5436781"/>
            <a:ext cx="304800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9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4741" y="4875087"/>
            <a:ext cx="304800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9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1371" y="6393907"/>
            <a:ext cx="304800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9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5147" y="6332559"/>
            <a:ext cx="304800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9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5132" y="6495505"/>
            <a:ext cx="304800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9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3313" y="6405350"/>
            <a:ext cx="304800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9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8422" y="5375918"/>
            <a:ext cx="304800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9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6671" y="6529745"/>
            <a:ext cx="304800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8" descr="comicbird-animated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8720" y="444765"/>
            <a:ext cx="1752600" cy="850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7" descr="Bluebird05-animated-chick_in_flight"/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505949" y="1748425"/>
            <a:ext cx="1066800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18" descr="bird004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498" y="5466488"/>
            <a:ext cx="1066800" cy="104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6" descr="mayho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98" y="-201876"/>
            <a:ext cx="1600200" cy="124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7" descr="may xanh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0052" y="-227140"/>
            <a:ext cx="1066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9" descr="Bluebird05-animated-chick_in_flight"/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944596" y="790977"/>
            <a:ext cx="1066800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9" descr="Bluebird05-animated-chick_in_flight"/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261718" y="33006"/>
            <a:ext cx="1066800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3" name="Group 12"/>
          <p:cNvGrpSpPr>
            <a:grpSpLocks/>
          </p:cNvGrpSpPr>
          <p:nvPr/>
        </p:nvGrpSpPr>
        <p:grpSpPr bwMode="auto">
          <a:xfrm flipH="1">
            <a:off x="10061644" y="3152132"/>
            <a:ext cx="2133600" cy="3524457"/>
            <a:chOff x="1200" y="1344"/>
            <a:chExt cx="1632" cy="3126"/>
          </a:xfrm>
        </p:grpSpPr>
        <p:pic>
          <p:nvPicPr>
            <p:cNvPr id="44" name="Picture 13"/>
            <p:cNvPicPr>
              <a:picLocks noChangeAspect="1" noChangeArrowheads="1"/>
            </p:cNvPicPr>
            <p:nvPr/>
          </p:nvPicPr>
          <p:blipFill>
            <a:blip r:embed="rId20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0" y="1344"/>
              <a:ext cx="1264" cy="31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14" descr="tay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253425" flipH="1">
              <a:off x="1632" y="2160"/>
              <a:ext cx="1200" cy="6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extBox 1"/>
          <p:cNvSpPr txBox="1"/>
          <p:nvPr/>
        </p:nvSpPr>
        <p:spPr>
          <a:xfrm>
            <a:off x="6947873" y="4326244"/>
            <a:ext cx="455652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002060"/>
                </a:solidFill>
              </a:rPr>
              <a:t>Cháu đứng </a:t>
            </a:r>
            <a:r>
              <a:rPr lang="vi-VN" sz="3600" b="1" dirty="0" smtClean="0">
                <a:solidFill>
                  <a:srgbClr val="002060"/>
                </a:solidFill>
              </a:rPr>
              <a:t>ngắm</a:t>
            </a:r>
          </a:p>
          <a:p>
            <a:r>
              <a:rPr lang="vi-VN" sz="3600" b="1" dirty="0">
                <a:solidFill>
                  <a:srgbClr val="002060"/>
                </a:solidFill>
              </a:rPr>
              <a:t>Đàn </a:t>
            </a:r>
            <a:r>
              <a:rPr lang="vi-VN" sz="3600" b="1" dirty="0" smtClean="0">
                <a:solidFill>
                  <a:srgbClr val="002060"/>
                </a:solidFill>
              </a:rPr>
              <a:t>gà con</a:t>
            </a:r>
          </a:p>
          <a:p>
            <a:r>
              <a:rPr lang="vi-VN" sz="3600" b="1" dirty="0">
                <a:solidFill>
                  <a:srgbClr val="002060"/>
                </a:solidFill>
              </a:rPr>
              <a:t>Rồi gọi </a:t>
            </a:r>
            <a:r>
              <a:rPr lang="vi-VN" sz="3600" b="1" dirty="0" smtClean="0">
                <a:solidFill>
                  <a:srgbClr val="002060"/>
                </a:solidFill>
              </a:rPr>
              <a:t>luôn</a:t>
            </a:r>
          </a:p>
          <a:p>
            <a:r>
              <a:rPr lang="vi-VN" sz="3600" b="1" dirty="0">
                <a:solidFill>
                  <a:srgbClr val="002060"/>
                </a:solidFill>
              </a:rPr>
              <a:t>Bập, bập, bập</a:t>
            </a:r>
          </a:p>
        </p:txBody>
      </p:sp>
    </p:spTree>
    <p:extLst>
      <p:ext uri="{BB962C8B-B14F-4D97-AF65-F5344CB8AC3E}">
        <p14:creationId xmlns:p14="http://schemas.microsoft.com/office/powerpoint/2010/main" val="1506998127"/>
      </p:ext>
    </p:extLst>
  </p:cSld>
  <p:clrMapOvr>
    <a:masterClrMapping/>
  </p:clrMapOvr>
  <p:transition spd="slow">
    <p:fad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94 0.01274 C -0.0069 0.01065 -0.00651 0.00741 -0.00482 0.00649 C 0.00039 0.00371 0.00195 0.01621 -0.00156 0.00209 C -0.00104 -0.00138 -0.00182 -0.00578 -1.45833E-6 -0.00833 C 0.0013 -0.00995 0.00195 -0.00416 0.00156 -0.00208 C 0.0013 0.00047 -0.00052 0.00209 -0.00156 0.00417 C -0.00208 0.00695 -0.0013 0.01135 -0.00325 0.01274 C -0.00469 0.01366 -0.00547 0.00834 -0.00482 0.00649 C 0.00104 -0.00879 -1.45833E-6 0.01389 -1.45833E-6 -4.44444E-6 " pathEditMode="relative" rAng="0" ptsTypes="AAAAAAAAA">
                                      <p:cBhvr>
                                        <p:cTn id="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9" y="-108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2.96296E-6 C 0.00468 0.0007 0.01028 -0.00115 0.01419 0.00209 C 0.01614 0.00348 0.01393 0.0081 0.01263 0.01042 C 0.01237 0.01135 0.01158 0.00903 0.01106 0.00834 " pathEditMode="relative" rAng="0" ptsTypes="AA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2" y="50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C 0.00781 -0.00255 0.01132 -0.00533 0.01419 0.00625 C 0.01367 0.00717 0.00872 0.01435 0.00781 0.01481 C 0.00481 0.01666 -0.0017 0.01898 -0.0017 0.01921 C -0.00222 0.0169 -0.00326 0.01481 -0.00326 0.01273 C -0.00326 0.00717 0.00117 0.00208 -0.00482 0.01065 C -0.00638 0.00995 -0.00834 0.01018 -0.00951 0.00856 C -0.01081 0.00694 -0.01263 0.00324 -0.01107 0.00208 C -0.00951 0.00092 -0.00795 0.00486 -0.00638 0.00625 C -0.00586 0.00347 -0.00664 -0.00047 -0.00482 -0.00209 C -0.00313 -0.00394 0.00429 0.00324 0.00312 0.00625 C 0.00221 0.00833 -0.00091 0.00602 -0.0017 0.00416 C -0.00248 0.00278 -0.00052 0.00139 3.33333E-6 2.22222E-6 Z " pathEditMode="relative" rAng="0" ptsTypes="AAAAAAAAAAAAA">
                                      <p:cBhvr>
                                        <p:cTn id="1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" y="83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3.7037E-7 C 0.00104 -0.00208 0.00143 -0.00532 0.00312 -0.00625 C 0.00833 -0.00903 0.00989 0.00347 0.00638 -0.01065 C 0.0069 -0.01412 0.00612 -0.01852 0.00794 -0.02107 C 0.00924 -0.02269 0.00989 -0.0169 0.0095 -0.01482 C 0.00924 -0.01227 0.00742 -0.01065 0.00638 -0.00857 C 0.00586 -0.00579 0.00664 -0.00139 0.00469 3.7037E-7 C 0.00325 0.00093 0.00247 -0.0044 0.00312 -0.00625 C 0.00898 -0.02153 0.00794 0.00116 0.00794 -0.01273 " pathEditMode="relative" rAng="0" ptsTypes="AAAAAAAAA">
                                      <p:cBhvr>
                                        <p:cTn id="1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9" y="-1088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81481E-6 C 0.00782 -0.00255 0.01133 -0.00533 0.0142 0.00625 C 0.01368 0.00717 0.00873 0.01435 0.00782 0.01481 C 0.00482 0.01666 -0.00169 0.01898 -0.00169 0.01921 C -0.00221 0.01689 -0.00325 0.01481 -0.00325 0.01273 C -0.00325 0.00717 0.00118 0.00208 -0.00481 0.01064 C -0.00638 0.00995 -0.00833 0.01018 -0.0095 0.00856 C -0.0108 0.00694 -0.01263 0.00324 -0.01106 0.00208 C -0.0095 0.00092 -0.00794 0.00486 -0.00638 0.00625 C -0.00586 0.00347 -0.00664 -0.00047 -0.00481 -0.00209 C -0.00312 -0.00394 0.0043 0.00324 0.00313 0.00625 C 0.00222 0.00833 -0.00091 0.00601 -0.00169 0.00416 C -0.00247 0.00277 -0.00052 0.00138 -3.75E-6 4.81481E-6 Z " pathEditMode="relative" rAng="0" ptsTypes="AAAAAAAAAAAAA">
                                      <p:cBhvr>
                                        <p:cTn id="14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" y="83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1.85185E-6 C 0.00053 -0.00208 -4.58333E-6 -0.00555 0.00157 -0.00625 C 0.0043 -0.00741 0.00625 0.00347 0.00638 0.00417 C 0.00886 -0.00555 0.00586 -0.00579 0.00795 -0.0169 C 0.01159 -0.00208 0.00795 -0.00555 0.01602 -0.00208 C 0.01654 -0.00486 0.01667 -0.00787 0.01758 -0.01065 C 0.01823 -0.01296 0.01928 -0.01504 0.02071 -0.0169 C 0.02149 -0.01805 0.01967 -0.01412 0.01915 -0.01273 " pathEditMode="relative" rAng="0" ptsTypes="AAAAAAAA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2" y="-648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2.59259E-6 C 0.00469 0.0007 0.01029 -0.00115 0.0142 0.00209 C 0.01615 0.00347 0.01394 0.0081 0.01263 0.01042 C 0.01237 0.01135 0.01159 0.00903 0.01107 0.00834 " pathEditMode="relative" rAng="0" ptsTypes="AAAA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2" y="509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44444E-6 C 0.00781 -0.00254 0.01133 -0.00532 0.01419 0.00625 C 0.01367 0.00718 0.00872 0.01436 0.00781 0.01482 C 0.00482 0.01667 -0.00169 0.01899 -0.00169 0.01922 C -0.00222 0.0169 -0.00326 0.01482 -0.00326 0.01274 C -0.00326 0.00718 0.00117 0.00209 -0.00482 0.01065 C -0.00638 0.00996 -0.00833 0.01019 -0.00951 0.00857 C -0.01081 0.00695 -0.01263 0.00325 -0.01107 0.00209 C -0.00951 0.00093 -0.00794 0.00487 -0.00638 0.00625 C -0.00586 0.00348 -0.00664 -0.00046 -0.00482 -0.00208 C -0.00313 -0.00393 0.0043 0.00325 0.00312 0.00625 C 0.00221 0.00834 -0.00091 0.00602 -0.00169 0.00417 C -0.00248 0.00278 -0.00052 0.00139 1.66667E-6 -4.44444E-6 Z " pathEditMode="relative" rAng="0" ptsTypes="AAAAAAAAAAAAA">
                                      <p:cBhvr>
                                        <p:cTn id="20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" y="833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2 0.00255 C -0.00677 0.00116 -0.0095 0.00023 -0.00898 -0.00162 C -0.00846 -0.0037 -0.00572 -0.00463 -0.00416 -0.0037 C -0.00247 -0.00278 -0.00013 0.00023 -0.00104 0.00255 C -0.00169 0.0044 -0.00416 0.00116 -0.00572 0.00046 C -0.00169 0.01412 -0.00143 0.01459 -0.00572 0.00255 Z " pathEditMode="relative" rAng="0" ptsTypes="AAAAAA">
                                      <p:cBhvr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93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4.07407E-6 C -0.00104 -0.00139 -0.00378 -0.00232 -0.00326 -0.00417 C -0.00274 -0.00625 3.125E-6 -0.00718 0.00156 -0.00625 C 0.00325 -0.00533 0.0056 -0.00232 0.00468 4.07407E-6 C 0.00403 0.00185 0.00156 -0.00139 3.125E-6 -0.00209 C 0.00403 0.01157 0.00429 0.01203 3.125E-6 4.07407E-6 Z " pathEditMode="relative" rAng="0" ptsTypes="AAAAAA">
                                      <p:cBhvr>
                                        <p:cTn id="2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93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593 -0.01343 L 0.00833 -0.0041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0" y="463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7000">
              <a:schemeClr val="accent3">
                <a:lumMod val="60000"/>
                <a:lumOff val="40000"/>
              </a:schemeClr>
            </a:gs>
            <a:gs pos="100000">
              <a:srgbClr val="9933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72197"/>
            <a:ext cx="12173791" cy="7741051"/>
          </a:xfrm>
          <a:prstGeom prst="rect">
            <a:avLst/>
          </a:prstGeom>
          <a:gradFill>
            <a:gsLst>
              <a:gs pos="23000">
                <a:srgbClr val="FFFF00"/>
              </a:gs>
              <a:gs pos="100000">
                <a:srgbClr val="993300"/>
              </a:gs>
            </a:gsLst>
            <a:lin ang="5400000" scaled="1"/>
          </a:gradFill>
        </p:spPr>
      </p:pic>
      <p:pic>
        <p:nvPicPr>
          <p:cNvPr id="18" name="Picture 23" descr="sun12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5887" y="-200179"/>
            <a:ext cx="2819400" cy="2605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8679" y="4258889"/>
            <a:ext cx="1066800" cy="98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5305" y="5199706"/>
            <a:ext cx="1035050" cy="158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57976">
            <a:off x="5147385" y="5434298"/>
            <a:ext cx="935038" cy="143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897" y="4619313"/>
            <a:ext cx="709613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57090">
            <a:off x="7444153" y="5902576"/>
            <a:ext cx="1066800" cy="98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5555" y="5743757"/>
            <a:ext cx="652463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39950" flipH="1">
            <a:off x="6854147" y="4797274"/>
            <a:ext cx="947737" cy="115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0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1568" y="4276350"/>
            <a:ext cx="754670" cy="99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678" y="5651907"/>
            <a:ext cx="990600" cy="98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Caychuoi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5167" y="977656"/>
            <a:ext cx="2419146" cy="3298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4" descr="Caychuoi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58" y="2599514"/>
            <a:ext cx="2882900" cy="4294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4" descr="sun14[1]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4826" y="169073"/>
            <a:ext cx="1870075" cy="162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9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939" y="5470776"/>
            <a:ext cx="990600" cy="98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9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8610" y="5669606"/>
            <a:ext cx="304800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9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6163" y="5276646"/>
            <a:ext cx="304800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9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3856" y="5436781"/>
            <a:ext cx="304800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9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4549" y="6393907"/>
            <a:ext cx="304800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9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1371" y="6393907"/>
            <a:ext cx="304800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9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5147" y="6332559"/>
            <a:ext cx="304800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9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2946" y="4898998"/>
            <a:ext cx="304800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9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3313" y="6405350"/>
            <a:ext cx="304800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9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9912" y="5375918"/>
            <a:ext cx="304800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9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6671" y="6529745"/>
            <a:ext cx="304800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8" descr="comicbird-animated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8720" y="444765"/>
            <a:ext cx="1752600" cy="850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6" descr="be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17" y="3649118"/>
            <a:ext cx="2339975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17" descr="tay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67224">
            <a:off x="7449521" y="4336745"/>
            <a:ext cx="1312863" cy="10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7" descr="Bluebird05-animated-chick_in_flight"/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505949" y="1748425"/>
            <a:ext cx="1066800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18" descr="bird004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498" y="5466488"/>
            <a:ext cx="1066800" cy="104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6" descr="mayho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98" y="-201876"/>
            <a:ext cx="1600200" cy="124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7" descr="may xanh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0052" y="-227140"/>
            <a:ext cx="1066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9" descr="Bluebird05-animated-chick_in_flight"/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944596" y="790977"/>
            <a:ext cx="1066800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9" descr="Bluebird05-animated-chick_in_flight"/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261718" y="33006"/>
            <a:ext cx="1066800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137746" y="4913837"/>
            <a:ext cx="382372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Chúng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lật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bật</a:t>
            </a:r>
          </a:p>
          <a:p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Chạy </a:t>
            </a:r>
            <a:r>
              <a:rPr lang="vi-V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nhanh nhanh</a:t>
            </a:r>
          </a:p>
          <a:p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Xúm </a:t>
            </a:r>
            <a:r>
              <a:rPr lang="vi-V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vòng quanh</a:t>
            </a:r>
          </a:p>
          <a:p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Kêu chiếp, chiếp</a:t>
            </a:r>
          </a:p>
        </p:txBody>
      </p:sp>
    </p:spTree>
    <p:extLst>
      <p:ext uri="{BB962C8B-B14F-4D97-AF65-F5344CB8AC3E}">
        <p14:creationId xmlns:p14="http://schemas.microsoft.com/office/powerpoint/2010/main" val="3716140231"/>
      </p:ext>
    </p:extLst>
  </p:cSld>
  <p:clrMapOvr>
    <a:masterClrMapping/>
  </p:clrMapOvr>
  <p:transition spd="slow">
    <p:fad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94 0.01273 C -0.0069 0.01065 -0.00651 0.00741 -0.00481 0.00648 C 0.00039 0.00371 0.00196 0.01621 -0.00156 0.00209 C -0.00104 -0.00139 -0.00182 -0.00578 -3.33333E-6 -0.00833 C 0.00131 -0.00995 0.00196 -0.00416 0.00157 -0.00208 C 0.00131 0.00047 -0.00052 0.00209 -0.00156 0.00417 C -0.00208 0.00695 -0.0013 0.01135 -0.00325 0.01273 C -0.00468 0.01366 -0.00547 0.00834 -0.00481 0.00648 C 0.00105 -0.00879 -3.33333E-6 0.01389 -3.33333E-6 -2.59259E-6 " pathEditMode="relative" rAng="0" ptsTypes="AAAAAAAAA">
                                      <p:cBhvr>
                                        <p:cTn id="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9" y="-108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7 C 0.00468 0.00069 0.01028 -0.00116 0.01419 0.00208 C 0.01614 0.00347 0.01393 0.0081 0.01263 0.01042 C 0.01237 0.01134 0.01159 0.00903 0.01106 0.00833 " pathEditMode="relative" rAng="0" ptsTypes="AA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2" y="50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C 0.00781 -0.00255 0.01132 -0.00533 0.01419 0.00625 C 0.01367 0.00717 0.00872 0.01435 0.00781 0.01481 C 0.00481 0.01666 -0.0017 0.01898 -0.0017 0.01921 C -0.00222 0.0169 -0.00326 0.01481 -0.00326 0.01273 C -0.00326 0.00717 0.00117 0.00208 -0.00482 0.01065 C -0.00638 0.00995 -0.00834 0.01018 -0.00951 0.00856 C -0.01081 0.00694 -0.01263 0.00324 -0.01107 0.00208 C -0.00951 0.00092 -0.00795 0.00486 -0.00638 0.00625 C -0.00586 0.00347 -0.00664 -0.00047 -0.00482 -0.00209 C -0.00313 -0.00394 0.00429 0.00324 0.00312 0.00625 C 0.00221 0.00833 -0.00091 0.00602 -0.0017 0.00416 C -0.00248 0.00278 -0.00052 0.00139 3.33333E-6 2.22222E-6 Z " pathEditMode="relative" rAng="0" ptsTypes="AAAAAAAAAAAAA">
                                      <p:cBhvr>
                                        <p:cTn id="1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" y="83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3.7037E-7 C 0.00104 -0.00208 0.00143 -0.00532 0.00312 -0.00625 C 0.00833 -0.00903 0.00989 0.00347 0.00638 -0.01065 C 0.0069 -0.01412 0.00612 -0.01852 0.00794 -0.02107 C 0.00924 -0.02269 0.00989 -0.0169 0.0095 -0.01482 C 0.00924 -0.01227 0.00742 -0.01065 0.00638 -0.00857 C 0.00586 -0.00579 0.00664 -0.00139 0.00469 3.7037E-7 C 0.00325 0.00093 0.00247 -0.0044 0.00312 -0.00625 C 0.00898 -0.02153 0.00794 0.00116 0.00794 -0.01273 " pathEditMode="relative" rAng="0" ptsTypes="AAAAAAAAA">
                                      <p:cBhvr>
                                        <p:cTn id="1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9" y="-1088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4.07407E-6 C 0.00781 -0.00255 0.01133 -0.00533 0.01419 0.00625 C 0.01367 0.00717 0.00872 0.01435 0.00781 0.01481 C 0.00481 0.01666 -0.0017 0.01898 -0.0017 0.01921 C -0.00222 0.01689 -0.00326 0.01481 -0.00326 0.01273 C -0.00326 0.00717 0.00117 0.00208 -0.00482 0.01064 C -0.00638 0.00995 -0.00834 0.01018 -0.00951 0.00856 C -0.01081 0.00694 -0.01263 0.00324 -0.01107 0.00208 C -0.00951 0.00092 -0.00795 0.00486 -0.00638 0.00625 C -0.00586 0.00347 -0.00664 -0.00047 -0.00482 -0.00209 C -0.00313 -0.00394 0.00429 0.00324 0.00312 0.00625 C 0.00221 0.00833 -0.00091 0.00601 -0.0017 0.00416 C -0.00248 0.00277 -0.00052 0.00138 3.125E-6 4.07407E-6 Z " pathEditMode="relative" rAng="0" ptsTypes="AAAAAAAAAAAAA">
                                      <p:cBhvr>
                                        <p:cTn id="14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" y="83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2.96296E-6 C 0.00052 -0.00208 3.125E-6 -0.00555 0.00156 -0.00625 C 0.00429 -0.0074 0.00625 0.00348 0.00638 0.00417 C 0.00885 -0.00555 0.00586 -0.00578 0.00794 -0.0169 C 0.01159 -0.00208 0.00794 -0.00555 0.01601 -0.00208 C 0.01653 -0.00486 0.01666 -0.00787 0.01758 -0.01065 C 0.01823 -0.01296 0.01927 -0.01504 0.0207 -0.0169 C 0.02148 -0.01805 0.01966 -0.01412 0.01914 -0.01273 " pathEditMode="relative" rAng="0" ptsTypes="AAAAAAAA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2" y="-648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7037E-6 C 0.00469 0.00069 0.01029 -0.00116 0.01419 0.00208 C 0.01615 0.00347 0.01393 0.0081 0.01263 0.01041 C 0.01237 0.01134 0.01159 0.00902 0.01107 0.00833 " pathEditMode="relative" rAng="0" ptsTypes="AAAA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2" y="509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3.7037E-6 C 0.00781 -0.00255 0.01133 -0.00533 0.01419 0.00625 C 0.01367 0.00717 0.00873 0.01435 0.00781 0.01481 C 0.00482 0.01666 -0.00169 0.01898 -0.00169 0.01921 C -0.00221 0.01689 -0.00325 0.01481 -0.00325 0.01273 C -0.00325 0.00717 0.00117 0.00208 -0.00482 0.01064 C -0.00638 0.00995 -0.00833 0.01018 -0.0095 0.00856 C -0.01081 0.00694 -0.01263 0.00324 -0.01107 0.00208 C -0.0095 0.00092 -0.00794 0.00486 -0.00638 0.00625 C -0.00586 0.00347 -0.00664 -0.00047 -0.00482 -0.00209 C -0.00312 -0.00394 0.0043 0.00324 0.00313 0.00625 C 0.00221 0.00833 -0.00091 0.00601 -0.00169 0.00416 C -0.00247 0.00277 -0.00052 0.00139 -1.25E-6 3.7037E-6 Z " pathEditMode="relative" rAng="0" ptsTypes="AAAAAAAAAAAAA">
                                      <p:cBhvr>
                                        <p:cTn id="20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" y="833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2 0.00255 C -0.00677 0.00116 -0.0095 0.00023 -0.00898 -0.00162 C -0.00846 -0.0037 -0.00572 -0.00463 -0.00416 -0.0037 C -0.00247 -0.00278 -0.00013 0.00023 -0.00104 0.00255 C -0.00169 0.0044 -0.00416 0.00116 -0.00572 0.00046 C -0.00169 0.01412 -0.00143 0.01459 -0.00572 0.00255 Z " pathEditMode="relative" rAng="0" ptsTypes="AAAAAA">
                                      <p:cBhvr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93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2.96296E-6 C -0.00104 -0.00139 -0.00378 -0.00231 -0.00326 -0.00416 C -0.00274 -0.00625 1.875E-6 -0.00717 0.00156 -0.00625 C 0.00325 -0.00532 0.0056 -0.00231 0.00469 -2.96296E-6 C 0.00403 0.00185 0.00156 -0.00139 1.875E-6 -0.00208 C 0.00403 0.01158 0.0043 0.01204 1.875E-6 -2.96296E-6 Z " pathEditMode="relative" rAng="0" ptsTypes="AAAAAA">
                                      <p:cBhvr>
                                        <p:cTn id="2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93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1.48148E-6 C 0.0056 -1.48148E-6 0.01003 0.00324 0.01003 0.00741 C 0.01003 0.01134 0.0056 0.01482 -3.75E-6 0.01482 C -0.0056 0.01482 -0.00989 0.01134 -0.00989 0.00741 C -0.00989 0.00324 -0.0056 -1.48148E-6 -3.75E-6 -1.48148E-6 Z " pathEditMode="relative" rAng="0" ptsTypes="AAAAA">
                                      <p:cBhvr>
                                        <p:cTn id="2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41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593 -0.01343 L 0.00833 -0.00417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0" y="463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3.33333E-6 C 0.06902 3.33333E-6 0.125 0.05602 0.125 0.125 C 0.125 0.19398 0.06902 0.25 -4.79167E-6 0.25 C -0.06901 0.25 -0.125 0.19398 -0.125 0.125 C -0.125 0.05602 -0.06901 3.33333E-6 -4.79167E-6 3.33333E-6 Z " pathEditMode="relative" rAng="0" ptsTypes="AAAAA">
                                      <p:cBhvr>
                                        <p:cTn id="30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4.81481E-6 C 0.06901 4.81481E-6 0.125 0.05601 0.125 0.125 C 0.125 0.19398 0.06901 0.25 6.25E-7 0.25 C -0.06901 0.25 -0.125 0.19398 -0.125 0.125 C -0.125 0.05601 -0.06901 4.81481E-6 6.25E-7 4.81481E-6 Z " pathEditMode="relative" rAng="0" ptsTypes="AAAAA">
                                      <p:cBhvr>
                                        <p:cTn id="32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2.22222E-6 C 0.06901 -2.22222E-6 0.125 0.05602 0.125 0.125 C 0.125 0.19398 0.06901 0.25 2.08333E-7 0.25 C -0.06901 0.25 -0.125 0.19398 -0.125 0.125 C -0.125 0.05602 -0.06901 -2.22222E-6 2.08333E-7 -2.22222E-6 Z " pathEditMode="relative" rAng="0" ptsTypes="AAAAA">
                                      <p:cBhvr>
                                        <p:cTn id="34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7.40741E-7 C 0.06901 -7.40741E-7 0.125 0.05602 0.125 0.125 C 0.125 0.19398 0.06901 0.25 -2.29167E-6 0.25 C -0.06901 0.25 -0.125 0.19398 -0.125 0.125 C -0.125 0.05602 -0.06901 -7.40741E-7 -2.29167E-6 -7.40741E-7 Z " pathEditMode="relative" rAng="0" ptsTypes="AAAAA">
                                      <p:cBhvr>
                                        <p:cTn id="36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100000">
              <a:srgbClr val="9933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6942" y="5104608"/>
            <a:ext cx="304800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8" descr="Picturedongnoi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8058" y="3096633"/>
            <a:ext cx="1371972" cy="1266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Picture 1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8248" flipH="1">
            <a:off x="5976209" y="5866541"/>
            <a:ext cx="841598" cy="987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593" y="-26591"/>
            <a:ext cx="4495406" cy="4012203"/>
          </a:xfrm>
          <a:prstGeom prst="rect">
            <a:avLst/>
          </a:prstGeom>
        </p:spPr>
      </p:pic>
      <p:pic>
        <p:nvPicPr>
          <p:cNvPr id="62" name="Picture 15" descr="nha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5266" y="306764"/>
            <a:ext cx="5638800" cy="4151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3" descr="sun12[1]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7870" y="-835970"/>
            <a:ext cx="2718826" cy="2512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24" descr="sun14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582" y="-338707"/>
            <a:ext cx="1766489" cy="1270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cayxanh5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073" y="428613"/>
            <a:ext cx="3728778" cy="540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Caychuoi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0839" y="2064429"/>
            <a:ext cx="3433196" cy="4946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2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7421" y="3865498"/>
            <a:ext cx="623112" cy="86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3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21772">
            <a:off x="3412348" y="3605957"/>
            <a:ext cx="913333" cy="1135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0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3984" y="4667124"/>
            <a:ext cx="501538" cy="884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97459" flipH="1">
            <a:off x="3701916" y="4357746"/>
            <a:ext cx="943917" cy="1334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1209" y="4533708"/>
            <a:ext cx="304800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860" y="4383723"/>
            <a:ext cx="304800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793" y="5502566"/>
            <a:ext cx="304800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081" y="5896333"/>
            <a:ext cx="304800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3142" y="4765909"/>
            <a:ext cx="304800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183" y="5251452"/>
            <a:ext cx="304800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4112" y="5603821"/>
            <a:ext cx="304800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202" y="6322343"/>
            <a:ext cx="304800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7382" y="5847978"/>
            <a:ext cx="304800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500" y="5466260"/>
            <a:ext cx="304800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8550" y="5832709"/>
            <a:ext cx="304800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806" y="6246254"/>
            <a:ext cx="304800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18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45636" flipH="1">
            <a:off x="4570240" y="5547802"/>
            <a:ext cx="817017" cy="958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19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06995" flipH="1">
            <a:off x="5003858" y="5217027"/>
            <a:ext cx="935336" cy="1423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14"/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371" y="5603821"/>
            <a:ext cx="76676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5"/>
          <p:cNvPicPr>
            <a:picLocks noChangeAspect="1" noChangeArrowheads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21772">
            <a:off x="1313109" y="5252173"/>
            <a:ext cx="1055688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20"/>
          <p:cNvPicPr>
            <a:picLocks noChangeAspect="1" noChangeArrowheads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7546" y="4450896"/>
            <a:ext cx="693052" cy="671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21"/>
          <p:cNvPicPr>
            <a:picLocks noChangeAspect="1" noChangeArrowheads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21772" flipH="1">
            <a:off x="5489366" y="4195373"/>
            <a:ext cx="885472" cy="1149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16"/>
          <p:cNvPicPr>
            <a:picLocks noChangeAspect="1" noChangeArrowheads="1"/>
          </p:cNvPicPr>
          <p:nvPr/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8248" flipH="1">
            <a:off x="6928818" y="4605312"/>
            <a:ext cx="769528" cy="902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17"/>
          <p:cNvPicPr>
            <a:picLocks noChangeAspect="1" noChangeArrowheads="1"/>
          </p:cNvPicPr>
          <p:nvPr/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21772" flipH="1">
            <a:off x="7362820" y="4218311"/>
            <a:ext cx="895339" cy="1265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2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3277" y="5083131"/>
            <a:ext cx="304800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2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7466" y="6510777"/>
            <a:ext cx="304800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2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840" y="4940892"/>
            <a:ext cx="304800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2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2573" y="6405888"/>
            <a:ext cx="304800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2266" y="5444471"/>
            <a:ext cx="304800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2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269" y="5873478"/>
            <a:ext cx="304800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2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887" y="6363933"/>
            <a:ext cx="304800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2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9342" y="5257008"/>
            <a:ext cx="304800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8" descr="Picturedongnoi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5738" y="3191641"/>
            <a:ext cx="1371972" cy="1266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8" descr="Picturedongnoi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3011" y="3176536"/>
            <a:ext cx="1371972" cy="1266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16"/>
          <p:cNvPicPr>
            <a:picLocks noChangeAspect="1" noChangeArrowheads="1"/>
          </p:cNvPicPr>
          <p:nvPr/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8248" flipH="1">
            <a:off x="2744321" y="5974817"/>
            <a:ext cx="823320" cy="965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17"/>
          <p:cNvPicPr>
            <a:picLocks noChangeAspect="1" noChangeArrowheads="1"/>
          </p:cNvPicPr>
          <p:nvPr/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21772" flipH="1">
            <a:off x="6494164" y="5588643"/>
            <a:ext cx="1077913" cy="1332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Picture 17"/>
          <p:cNvPicPr>
            <a:picLocks noChangeAspect="1" noChangeArrowheads="1"/>
          </p:cNvPicPr>
          <p:nvPr/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21772" flipH="1">
            <a:off x="3193816" y="5440505"/>
            <a:ext cx="1034725" cy="1462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Picture 8" descr="comicbird-animated"/>
          <p:cNvPicPr>
            <a:picLocks noChangeAspect="1" noChangeArrowheads="1" noCrop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897" y="662094"/>
            <a:ext cx="1752600" cy="850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Picture 9" descr="comicbird-animated"/>
          <p:cNvPicPr>
            <a:picLocks noChangeAspect="1" noChangeArrowheads="1" noCrop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375240" y="12696"/>
            <a:ext cx="17526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Picture 9" descr="Bluebird05-animated-chick_in_flight"/>
          <p:cNvPicPr>
            <a:picLocks noChangeAspect="1" noChangeArrowheads="1" noCrop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038462" y="489836"/>
            <a:ext cx="1066800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988187" y="5585671"/>
            <a:ext cx="32355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Gà mải </a:t>
            </a:r>
            <a:r>
              <a:rPr lang="vi-VN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miết</a:t>
            </a:r>
          </a:p>
          <a:p>
            <a:r>
              <a:rPr lang="vi-VN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Nhặt thóc vàng</a:t>
            </a:r>
            <a:endParaRPr lang="vi-VN" sz="3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9946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29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1.85185E-6 C 0.01042 -0.0044 0.00039 0.00185 0.00638 -0.00856 C 0.00768 -0.01065 0.0095 -0.01134 0.01107 -0.01273 C 0.01055 -0.01481 0.0095 -0.02153 0.0095 -0.01921 C 0.0095 -0.01551 0.00833 -0.00856 0.01107 -0.00856 C 0.01393 -0.00856 0.01315 -0.01574 0.01419 -0.01921 C 0.02174 -0.00926 0.01549 -0.0206 0.01263 -0.01065 C 0.01094 -0.00463 0.01107 0.00834 0.01107 0.00857 " pathEditMode="relative" rAng="0" ptsTypes="AAAAAAAA">
                                      <p:cBhvr>
                                        <p:cTn id="6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500" y="-579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4.81481E-6 C 0.00156 -0.00671 0.00169 -0.01064 -0.00482 -0.0106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00" y="-532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2.59259E-6 C 0.00365 -0.02431 0.00222 -0.0044 -0.00312 -0.0044 C -0.00468 -0.0044 -0.00273 -0.01227 -0.00156 -0.01065 C 0.0004 -0.0081 -0.00052 -0.00347 -4.79167E-6 2.59259E-6 Z " pathEditMode="relative" rAng="0" ptsTypes="AAAA">
                                      <p:cBhvr>
                                        <p:cTn id="10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00" y="-625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11111E-6 C -0.00365 0.01528 -0.00117 0.00208 0.00156 0.00208 C 0.00312 0.00208 0.00364 0.00509 0.00469 0.00648 C 0.00156 0.00787 -0.00169 0.00926 -0.00482 0.01065 C -0.00677 0.01134 -0.00899 0.00625 -0.00794 0.00417 C -0.00638 0.00092 -0.00261 0.00139 2.29167E-6 1.11111E-6 Z " pathEditMode="relative" rAng="0" ptsTypes="AAAAAA">
                                      <p:cBhvr>
                                        <p:cTn id="1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00" y="532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6 C 0.00105 -0.00416 0.00209 -0.00856 0.00313 -0.01273 C 0.00365 -0.01481 -3.33333E-6 -0.01898 0.00157 -0.01898 C 0.00352 -0.01898 0.00365 -0.01481 0.00469 -0.01273 C 0.00834 0.00255 0.00352 -0.01226 0.00938 -0.01481 C 0.01094 -0.01551 0.01055 -0.01041 0.01107 -0.00833 C 0.00899 -0.00764 0.00638 -0.0081 0.00469 -0.00625 C 0.00144 -0.00277 0.00482 0.00695 0.00157 -0.00625 C 0.0056 -0.02268 0.00209 -0.00625 -3.33333E-6 -0.00625 C -0.00169 -0.00625 -0.00117 -0.01064 -0.00169 -0.01273 C 0.00157 -0.025 -3.33333E-6 -0.02129 -3.33333E-6 -3.7037E-6 Z " pathEditMode="relative" rAng="0" ptsTypes="AAAAAAAAAAA">
                                      <p:cBhvr>
                                        <p:cTn id="14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900" y="-972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1.85185E-6 C 0.00052 -0.00208 2.08333E-6 -0.00625 0.00156 -0.00625 C 0.00312 -0.00625 0.00364 -0.00208 0.00312 -1.85185E-6 C 0.00273 0.00139 0.00104 -1.85185E-6 2.08333E-6 -1.85185E-6 Z " pathEditMode="relative" rAng="0" ptsTypes="AAAA">
                                      <p:cBhvr>
                                        <p:cTn id="1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00" y="-3010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052 -0.00208 0.00157 -0.00879 0.00157 -0.00648 C 0.00157 -0.00347 -0.00104 0.00462 0 0.00208 C 0.00157 -0.00185 0.00504 -0.01434 0.00313 -0.01064 C 0.00209 -0.00856 0.00157 -0.00601 0 -0.0044 C -0.00138 -0.00301 -0.00329 -0.00301 -0.00486 -0.00231 C -0.00434 -0.00509 -0.00503 -0.00902 -0.00329 -0.01064 C -0.00208 -0.01179 -0.00017 -0.00856 0 -0.00648 C 0.00052 -0.00231 -0.00104 0.00208 -0.00156 0.00624 C -0.00607 0.00046 -0.00625 0.00277 0 0 Z " pathEditMode="relative" ptsTypes="ffffffffff">
                                      <p:cBhvr>
                                        <p:cTn id="1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3.23699E-6 C 0.00157 -0.0007 0.00469 -0.00416 0.00469 -0.00208 C 0.00469 0.00046 0.00191 0.00162 -3.61111E-6 0.00208 C -0.00173 0.00254 -0.0033 0.00069 -0.00486 3.23699E-6 C -0.00434 -0.00624 -0.00486 -0.01295 -0.0033 -0.01896 C -0.00278 -0.02104 -0.00173 -0.01272 -0.00173 -0.01272 " pathEditMode="relative" ptsTypes="fffffA">
                                      <p:cBhvr>
                                        <p:cTn id="2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3.33333E-6 C 0.00052 -0.00209 0.00156 -0.0088 0.00156 -0.00648 C 0.00156 -0.00348 -0.00104 0.00463 -2.29167E-6 0.00208 C 0.00156 -0.00186 0.00508 -0.01436 0.00313 -0.01065 C 0.00209 -0.00857 0.00156 -0.00602 -2.29167E-6 -0.0044 C -0.00143 -0.00301 -0.00325 -0.00301 -0.00482 -0.00232 C -0.00429 -0.0051 -0.00508 -0.00903 -0.00325 -0.01065 C -0.00208 -0.01181 -0.00013 -0.00857 -2.29167E-6 -0.00648 C 0.00052 -0.00232 -0.00104 0.00208 -0.00156 0.00625 C -0.00612 0.00046 -0.00625 0.00277 -2.29167E-6 3.33333E-6 Z " pathEditMode="relative" rAng="0" ptsTypes="AAAAAAAAAA">
                                      <p:cBhvr>
                                        <p:cTn id="22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00" y="-2550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1.85185E-6 C 0.00156 -0.00069 0.00325 -0.00301 0.00482 -0.00208 C 0.00664 -0.00116 0.00846 0.00185 0.00794 0.00417 C 0.00768 0.00625 0.00482 0.00695 0.00325 0.00625 C 0.00156 0.00533 0.00104 0.00209 1.45833E-6 -1.85185E-6 Z " pathEditMode="relative" rAng="0" ptsTypes="AAAAA">
                                      <p:cBhvr>
                                        <p:cTn id="2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100" y="2080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07 -0.00857 C -0.00065 -0.01296 -0.01081 -0.00671 -0.00469 -0.01713 C -0.00352 -0.01921 -0.00156 -0.01991 2.08333E-7 -0.0213 C -0.00052 -0.02338 -0.00156 -0.03009 -0.00156 -0.02778 C -0.00156 -0.02408 -0.00273 -0.01713 2.08333E-7 -0.01713 C 0.00273 -0.01713 0.00208 -0.02431 0.00312 -0.02778 C 0.01055 -0.01783 0.0043 -0.02917 0.00156 -0.01921 C -0.00013 -0.0132 2.08333E-7 -0.00023 2.08333E-7 1.48148E-6 " pathEditMode="relative" rAng="0" ptsTypes="AAAAAAAA">
                                      <p:cBhvr>
                                        <p:cTn id="26" dur="5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200" y="-5790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85 2.59259E-6 C -0.00273 0.01203 -0.00729 -0.00023 -0.00729 0.01481 C -0.00729 0.01713 -0.00559 0.01065 -0.00572 0.00833 C -0.00611 0.00532 -0.00781 0.00278 -0.00885 2.59259E-6 Z " pathEditMode="relative" rAng="0" ptsTypes="AAAA">
                                      <p:cBhvr>
                                        <p:cTn id="2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00" y="7640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06 -0.00857 C -0.00065 -0.01297 -0.0108 -0.00672 -0.00468 -0.01713 C -0.00351 -0.01922 -0.00156 -0.01991 -4.16667E-6 -0.0213 C -0.00052 -0.02338 -0.00156 -0.0301 -0.00156 -0.02778 C -0.00156 -0.02408 -0.00273 -0.01713 -4.16667E-6 -0.01713 C 0.00274 -0.01713 0.00209 -0.02431 0.00313 -0.02778 C 0.01055 -0.01783 0.0043 -0.02917 0.00157 -0.01922 C -0.00013 -0.0132 -4.16667E-6 -0.00023 -4.16667E-6 3.33333E-6 " pathEditMode="relative" rAng="0" ptsTypes="AAAAAAAA">
                                      <p:cBhvr>
                                        <p:cTn id="30" dur="5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200" y="-5790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85 2.96296E-6 C -0.00273 0.01203 -0.00729 -0.00023 -0.00729 0.01481 C -0.00729 0.01713 -0.0056 0.01065 -0.00573 0.00833 C -0.00612 0.00532 -0.00781 0.00277 -0.00885 2.96296E-6 Z " pathEditMode="relative" rAng="0" ptsTypes="AAAA">
                                      <p:cBhvr>
                                        <p:cTn id="32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00" y="7640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07 -0.00856 C -0.00065 -0.01296 -0.01081 -0.00671 -0.00469 -0.01712 C -0.00352 -0.01921 -0.00156 -0.0199 4.16667E-7 -0.02129 C -0.00052 -0.02337 -0.00156 -0.03009 -0.00156 -0.02777 C -0.00156 -0.02407 -0.00273 -0.01712 4.16667E-7 -0.01712 C 0.00273 -0.01712 0.00208 -0.0243 0.00312 -0.02777 C 0.01055 -0.01782 0.0043 -0.02916 0.00156 -0.01921 C -0.00013 -0.01319 4.16667E-7 -0.00023 4.16667E-7 -4.81481E-6 " pathEditMode="relative" rAng="0" ptsTypes="AAAAAAAA">
                                      <p:cBhvr>
                                        <p:cTn id="34" dur="5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200" y="-5790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86 0 C -0.00274 0.01204 -0.00729 -0.00023 -0.00729 0.01481 C -0.00729 0.01713 -0.0056 0.01065 -0.00573 0.00833 C -0.00612 0.00532 -0.00782 0.00278 -0.00886 0 Z " pathEditMode="relative" rAng="0" ptsTypes="AAAA">
                                      <p:cBhvr>
                                        <p:cTn id="36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00" y="7640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1000">
              <a:srgbClr val="FFFF00"/>
            </a:gs>
            <a:gs pos="100000">
              <a:srgbClr val="9933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2073" y="-6909"/>
            <a:ext cx="4495406" cy="4012203"/>
          </a:xfrm>
          <a:prstGeom prst="rect">
            <a:avLst/>
          </a:prstGeom>
        </p:spPr>
      </p:pic>
      <p:pic>
        <p:nvPicPr>
          <p:cNvPr id="38" name="Picture 15" descr="nha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534" y="335739"/>
            <a:ext cx="5638800" cy="4151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8" descr="Picturedongnoi3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587" y="3236836"/>
            <a:ext cx="1371972" cy="1266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4" name="Group 12"/>
          <p:cNvGrpSpPr>
            <a:grpSpLocks/>
          </p:cNvGrpSpPr>
          <p:nvPr/>
        </p:nvGrpSpPr>
        <p:grpSpPr bwMode="auto">
          <a:xfrm flipH="1">
            <a:off x="7809791" y="3385294"/>
            <a:ext cx="2133600" cy="3524457"/>
            <a:chOff x="1200" y="1344"/>
            <a:chExt cx="1632" cy="3126"/>
          </a:xfrm>
        </p:grpSpPr>
        <p:pic>
          <p:nvPicPr>
            <p:cNvPr id="35" name="Picture 13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0" y="1344"/>
              <a:ext cx="1264" cy="31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14" descr="tay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253425" flipH="1">
              <a:off x="1632" y="2160"/>
              <a:ext cx="1200" cy="6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2" name="Picture 8" descr="Picturedongnoi3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166" y="3554872"/>
            <a:ext cx="1371972" cy="1266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1" descr="cock3%5b1%5d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918" y="4965850"/>
            <a:ext cx="1443798" cy="1735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57976" flipH="1">
            <a:off x="6663179" y="3937028"/>
            <a:ext cx="1066800" cy="143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11504">
            <a:off x="5873057" y="5868255"/>
            <a:ext cx="990600" cy="98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917" y="4802879"/>
            <a:ext cx="990600" cy="98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0662">
            <a:off x="5021002" y="5828236"/>
            <a:ext cx="990600" cy="98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57976" flipH="1">
            <a:off x="4993120" y="4857444"/>
            <a:ext cx="969963" cy="1144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25" descr="bird00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055" y="4174122"/>
            <a:ext cx="838200" cy="81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8" descr="Picturedongnoi3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4423" y="3253055"/>
            <a:ext cx="1371972" cy="1266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5338">
            <a:off x="3979342" y="5888162"/>
            <a:ext cx="990600" cy="98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57976" flipH="1">
            <a:off x="2816169" y="5449428"/>
            <a:ext cx="857250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" descr="Caychuoi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40" y="1344313"/>
            <a:ext cx="2207447" cy="2845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 descr="Caychuoi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015" y="1177097"/>
            <a:ext cx="1965907" cy="3044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 descr="Caychuoi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983" y="596348"/>
            <a:ext cx="2607701" cy="3659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cayxanh5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7655" y="2063649"/>
            <a:ext cx="4590922" cy="4789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3" descr="sun12[1]"/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8528" y="-587734"/>
            <a:ext cx="3124200" cy="288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4" descr="sun14[1]"/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002" y="-120772"/>
            <a:ext cx="1870075" cy="162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8" descr="Picturedongnoi3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8322" y="5587156"/>
            <a:ext cx="1371972" cy="1266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9" descr="Bluebird05-animated-chick_in_flight"/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994661" y="-15788"/>
            <a:ext cx="1066800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9" descr="Bluebird05-animated-chick_in_flight"/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14240" y="260037"/>
            <a:ext cx="1066800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9" descr="Bluebird05-animated-chick_in_flight"/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879839" y="1156222"/>
            <a:ext cx="1066800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468992" y="4096023"/>
            <a:ext cx="33668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Cháu </a:t>
            </a:r>
            <a:r>
              <a:rPr lang="vi-VN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nhẹ </a:t>
            </a:r>
            <a:r>
              <a:rPr lang="vi-VN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nhàng</a:t>
            </a:r>
          </a:p>
          <a:p>
            <a:r>
              <a:rPr lang="vi-VN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Lùa </a:t>
            </a:r>
            <a:r>
              <a:rPr lang="vi-VN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ào</a:t>
            </a:r>
            <a:r>
              <a:rPr lang="vi-VN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mát</a:t>
            </a:r>
          </a:p>
        </p:txBody>
      </p:sp>
    </p:spTree>
    <p:extLst>
      <p:ext uri="{BB962C8B-B14F-4D97-AF65-F5344CB8AC3E}">
        <p14:creationId xmlns:p14="http://schemas.microsoft.com/office/powerpoint/2010/main" val="2864750402"/>
      </p:ext>
    </p:extLst>
  </p:cSld>
  <p:clrMapOvr>
    <a:masterClrMapping/>
  </p:clrMapOvr>
  <p:transition spd="slow">
    <p:fad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 0.00695 L -0.44166 0.01389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33" y="347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42314E-7 7.40741E-7 C -3.42314E-7 0.00023 -0.0013 0.00417 -0.00208 0.00625 C -0.00312 0.00856 -0.00456 0.01065 -0.00586 0.01273 C -0.02004 0.01111 -0.02564 0.01204 -0.03631 0.00417 C -0.06208 0.01805 -0.02707 -0.00208 -0.04959 0.01481 C -0.05623 0.01991 -0.07055 0.02153 -0.07809 0.02315 C -0.10569 0.02037 -0.09814 0.0162 -0.12573 0.01898 C -0.13198 0.01829 -0.13862 0.01852 -0.14486 0.0169 C -0.14955 0.01551 -0.14942 0.00741 -0.15814 0.00417 C -0.16166 0.02037 -0.17246 0.03055 -0.18665 0.03588 C -0.19628 0.03518 -0.20604 0.03588 -0.21541 0.0338 C -0.21905 0.0331 -0.2214 0.02893 -0.22491 0.02755 C -0.22908 0.02593 -0.23389 0.02593 -0.23819 0.02523 C -0.25576 0.0287 -0.27333 0.04005 -0.29142 0.04005 " pathEditMode="relative" rAng="0" ptsTypes="AAAAAAAAAAAAAA">
                                      <p:cBhvr>
                                        <p:cTn id="2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78" y="1898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85185E-6 C -0.00157 0.00139 -0.00274 0.00463 -0.00469 0.00417 C -0.00664 0.00371 -0.00664 -0.00046 -0.00795 -0.00231 C -0.00938 -0.00416 -0.01107 -0.00509 -0.01263 -0.00648 C -0.01862 -0.00579 -0.02461 -0.00671 -0.03021 -0.0044 C -0.03386 -0.00301 -0.03972 0.00417 -0.03972 0.0044 C -0.04076 0.00695 -0.04206 0.00972 -0.04284 0.0125 C -0.04362 0.01459 -0.04323 0.01736 -0.04441 0.01898 C -0.04701 0.02246 -0.05365 0.02408 -0.05717 0.02523 C -0.05873 0.02454 -0.06094 0.025 -0.06198 0.02315 C -0.06394 0.01945 -0.06511 0.01042 -0.06511 0.01065 C -0.06667 0.01111 -0.06836 0.01134 -0.0698 0.0125 C -0.07123 0.01366 -0.07175 0.01597 -0.07305 0.0169 C -0.07552 0.01829 -0.07826 0.01806 -0.08086 0.01898 C -0.08217 0.01945 -0.08321 0.02037 -0.08425 0.02107 " pathEditMode="relative" rAng="0" ptsTypes="AAAAAAAAAAAAAAA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19" y="926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3.7037E-6 L -0.3375 0.016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75" y="81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2.59259E-6 C 2.70833E-6 0.00023 -0.00104 0.00417 -0.0017 0.00625 C -0.00261 0.00857 -0.00378 0.01065 -0.00482 0.01273 C -0.01667 0.01111 -0.02136 0.01204 -0.03021 0.00417 C -0.0517 0.01806 -0.02253 -0.00208 -0.04128 0.01482 C -0.04688 0.01991 -0.05873 0.02153 -0.06511 0.02315 C -0.08802 0.02037 -0.08177 0.01621 -0.10482 0.01898 C -0.11003 0.01829 -0.1155 0.01852 -0.12071 0.0169 C -0.12461 0.01551 -0.12448 0.00741 -0.13177 0.00417 C -0.13477 0.02037 -0.14375 0.03056 -0.1556 0.03588 C -0.16354 0.03519 -0.17175 0.03588 -0.17956 0.0338 C -0.18242 0.0331 -0.18438 0.02894 -0.18737 0.02755 C -0.19076 0.02593 -0.19479 0.02593 -0.19844 0.02523 C -0.21302 0.02871 -0.22774 0.04005 -0.24284 0.04005 " pathEditMode="relative" rAng="0" ptsTypes="AAAAAAAAAAAAAA"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48" y="1991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2.96296E-6 C -0.00677 0.00857 -0.00273 0.00394 -0.01602 0.01482 C -0.01862 0.0169 -0.02396 0.02107 -0.02396 0.0213 C -0.03125 0.03588 -0.02188 0.01875 -0.03346 0.03172 C -0.03646 0.03519 -0.03815 0.04098 -0.04167 0.04445 C -0.0513 0.0551 -0.06758 0.05371 -0.07813 0.05486 C -0.07865 0.05695 -0.07826 0.06042 -0.07969 0.06135 C -0.08203 0.0625 -0.08854 0.05718 -0.09102 0.05695 C -0.10169 0.05556 -0.11302 0.05556 -0.12409 0.05486 C -0.12721 0.05348 -0.13047 0.05162 -0.13333 0.0507 C -0.13724 0.04954 -0.14115 0.05047 -0.14466 0.04861 C -0.15208 0.04468 -0.15495 0.03704 -0.16237 0.0338 C -0.17878 0.03588 -0.19935 0.03797 -0.21602 0.04213 C -0.22305 0.04375 -0.22734 0.04908 -0.23516 0.0507 C -0.23763 0.05209 -0.2401 0.05486 -0.24297 0.05486 C -0.25 0.05486 -0.2569 0.05371 -0.26354 0.0507 C -0.27135 0.04699 -0.27969 0.03426 -0.28737 0.02963 C -0.28971 0.02824 -0.29271 0.02848 -0.29531 0.02732 C -0.30404 0.02385 -0.30469 0.02199 -0.31289 0.01482 C -0.31484 0.0132 -0.31719 0.01343 -0.31927 0.0125 C -0.32266 0.01111 -0.32904 0.00834 -0.32904 0.00857 C -0.35977 0.01135 -0.34023 0.00486 -0.35885 0.01898 C -0.36615 0.02431 -0.36172 0.01713 -0.36849 0.02523 C -0.37201 0.02917 -0.37357 0.03611 -0.37786 0.03797 C -0.38086 0.03935 -0.38737 0.04213 -0.38737 0.04236 C -0.39596 0.03125 -0.41289 0.03334 -0.42396 0.03172 C -0.4582 0.01991 -0.41107 0.03519 -0.45417 0.02523 C -0.45729 0.02454 -0.46042 0.02246 -0.46354 0.02107 C -0.4651 0.02037 -0.46836 0.01898 -0.46836 0.01922 C -0.48008 0.02153 -0.49206 0.02338 -0.50326 0.02732 C -0.50534 0.02801 -0.50742 0.02894 -0.50951 0.02963 C -0.51263 0.03056 -0.51914 0.03172 -0.51914 0.03195 " pathEditMode="relative" rAng="0" ptsTypes="AAAAAAAAAAAAAAAAAAAAAAAAAAAAAAAA">
                                      <p:cBhvr>
                                        <p:cTn id="3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64" y="3056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81481E-6 C -0.00834 -0.00185 -0.01237 -0.00254 -0.01914 -0.00833 C -0.03191 -0.00486 -0.02878 -0.003 -0.04284 -0.00833 C -0.0517 -0.04513 -0.11159 -0.01388 -0.13972 -0.01041 C -0.16967 0.01621 -0.21706 0.00926 -0.25092 0.01274 C -0.26185 0.01505 -0.27188 0.02061 -0.28269 0.02338 C -0.28646 0.02431 -0.29427 0.02547 -0.29844 0.02755 C -0.30066 0.02871 -0.30261 0.03102 -0.30482 0.03172 C -0.31159 0.03403 -0.31862 0.03426 -0.32539 0.03612 C -0.33633 0.04561 -0.33125 0.04283 -0.33972 0.04653 C -0.34948 0.04213 -0.35157 0.03681 -0.36198 0.03403 C -0.36407 0.03264 -0.36602 0.03056 -0.36823 0.02963 C -0.3724 0.02778 -0.38086 0.02547 -0.38086 0.0257 C -0.39844 0.03311 -0.37227 0.02107 -0.3905 0.03172 C -0.39636 0.03519 -0.40092 0.03542 -0.40638 0.04028 C -0.40691 0.04237 -0.40638 0.04607 -0.40795 0.04653 C -0.41081 0.04723 -0.41316 0.04237 -0.41602 0.04237 C -0.42513 0.04237 -0.43386 0.04723 -0.44284 0.04885 C -0.46342 0.05672 -0.44414 0.05024 -0.47149 0.0551 C -0.47579 0.05579 -0.48542 0.06112 -0.48894 0.05926 C -0.49076 0.05811 -0.48894 0.05371 -0.48894 0.05093 " pathEditMode="relative" rAng="0" ptsTypes="AAAAAAAAAAAAAAAAAAAAA">
                                      <p:cBhvr>
                                        <p:cTn id="3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492" y="1667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6 0.03287 C -0.09062 0.03148 -0.175 0.02893 -0.26198 0.01828 C -0.41875 0.02037 -0.36302 0.02037 -0.42916 0.02037 " pathEditMode="relative" rAng="0" ptsTypes="AAA">
                                      <p:cBhvr>
                                        <p:cTn id="38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328" y="-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2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3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4.xml><?xml version="1.0" encoding="utf-8"?>
<a:theme xmlns:a="http://schemas.openxmlformats.org/drawingml/2006/main" name="4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5.xml><?xml version="1.0" encoding="utf-8"?>
<a:theme xmlns:a="http://schemas.openxmlformats.org/drawingml/2006/main" name="5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6.xml><?xml version="1.0" encoding="utf-8"?>
<a:theme xmlns:a="http://schemas.openxmlformats.org/drawingml/2006/main" name="6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7.xml><?xml version="1.0" encoding="utf-8"?>
<a:theme xmlns:a="http://schemas.openxmlformats.org/drawingml/2006/main" name="1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1354</TotalTime>
  <Words>211</Words>
  <Application>Microsoft Office PowerPoint</Application>
  <PresentationFormat>Widescreen</PresentationFormat>
  <Paragraphs>52</Paragraphs>
  <Slides>19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Arial</vt:lpstr>
      <vt:lpstr>Times New Roman</vt:lpstr>
      <vt:lpstr>Trebuchet MS</vt:lpstr>
      <vt:lpstr>Wingdings 3</vt:lpstr>
      <vt:lpstr>Facet</vt:lpstr>
      <vt:lpstr>2_Facet</vt:lpstr>
      <vt:lpstr>3_Facet</vt:lpstr>
      <vt:lpstr>4_Facet</vt:lpstr>
      <vt:lpstr>5_Facet</vt:lpstr>
      <vt:lpstr>6_Facet</vt:lpstr>
      <vt:lpstr>1_Facet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 PC</dc:creator>
  <cp:lastModifiedBy>Admin</cp:lastModifiedBy>
  <cp:revision>123</cp:revision>
  <dcterms:created xsi:type="dcterms:W3CDTF">2016-01-11T13:31:43Z</dcterms:created>
  <dcterms:modified xsi:type="dcterms:W3CDTF">2025-12-09T02:40:32Z</dcterms:modified>
</cp:coreProperties>
</file>