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7" r:id="rId3"/>
    <p:sldId id="304" r:id="rId4"/>
    <p:sldId id="289" r:id="rId5"/>
    <p:sldId id="292" r:id="rId6"/>
    <p:sldId id="293" r:id="rId7"/>
    <p:sldId id="294" r:id="rId8"/>
    <p:sldId id="295" r:id="rId9"/>
    <p:sldId id="305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302" r:id="rId2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85800" y="3398838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  <a:t>‹#›</a:t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  <a:t>‹#›</a:t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  <a:t>‹#›</a:t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731838" y="4598988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  <a:t>‹#›</a:t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  <a:t>‹#›</a:t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  <a:t>‹#›</a:t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-13494" y="3580606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  <a:t>‹#›</a:t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  <a:t>‹#›</a:t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82880" indent="-1828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8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205" indent="-1828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GHS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3210" cy="6780530"/>
          </a:xfrm>
          <a:prstGeom prst="rect">
            <a:avLst/>
          </a:prstGeom>
        </p:spPr>
      </p:pic>
      <p:sp>
        <p:nvSpPr>
          <p:cNvPr id="6149" name="WordArt 5" descr="5%"/>
          <p:cNvSpPr>
            <a:spLocks noTextEdit="1"/>
          </p:cNvSpPr>
          <p:nvPr/>
        </p:nvSpPr>
        <p:spPr>
          <a:xfrm>
            <a:off x="1905000" y="609600"/>
            <a:ext cx="5562600" cy="1524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lstStyle/>
          <a:p>
            <a:pPr algn="ctr" eaLnBrk="0" hangingPunct="0"/>
            <a:endParaRPr lang="en-US" sz="3600" b="1">
              <a:ln w="6350" cap="flat" cmpd="sng">
                <a:solidFill>
                  <a:srgbClr val="FF9966"/>
                </a:solidFill>
                <a:prstDash val="solid"/>
                <a:headEnd type="none" w="med" len="med"/>
                <a:tailEnd type="none" w="med" len="med"/>
              </a:ln>
              <a:pattFill prst="pct5">
                <a:fgClr>
                  <a:srgbClr val="FF000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68370" y="1240155"/>
            <a:ext cx="4849495" cy="894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LQVH: Thơ: CÔ DẠY CON</a:t>
            </a:r>
          </a:p>
        </p:txBody>
      </p:sp>
      <p:pic>
        <p:nvPicPr>
          <p:cNvPr id="7" name="Picture 6" descr="butterfly_87je9yd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" y="3352800"/>
            <a:ext cx="4635500" cy="3333750"/>
          </a:xfrm>
          <a:prstGeom prst="rect">
            <a:avLst/>
          </a:prstGeom>
        </p:spPr>
      </p:pic>
      <p:pic>
        <p:nvPicPr>
          <p:cNvPr id="8" name="Picture 7" descr="9dab89bfe2d732e10a0ab8f488af7d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1981200"/>
            <a:ext cx="3587115" cy="326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OLDENC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86000"/>
            <a:ext cx="2057400" cy="159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Picture 3" descr="WaterLily-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2209800"/>
            <a:ext cx="3062288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WordArt 4"/>
          <p:cNvSpPr>
            <a:spLocks noTextEdit="1"/>
          </p:cNvSpPr>
          <p:nvPr/>
        </p:nvSpPr>
        <p:spPr>
          <a:xfrm>
            <a:off x="1295400" y="381000"/>
            <a:ext cx="6553200" cy="2057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vi-VN" altLang="en-US" sz="4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.VnTime" charset="0"/>
                <a:cs typeface="Times New Roman" panose="02020603050405020304" pitchFamily="18" charset="0"/>
              </a:rPr>
              <a:t>Vòng quay kỳ diệu</a:t>
            </a:r>
          </a:p>
        </p:txBody>
      </p:sp>
      <p:grpSp>
        <p:nvGrpSpPr>
          <p:cNvPr id="19461" name="Group 5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9470" name="Picture 6" descr="flower[1][1][1]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760" cy="2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1" name="Picture 7" descr="0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431" cy="3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2" name="Picture 8" descr="flower[1][1][1]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5400000">
              <a:off x="-2081" y="2081"/>
              <a:ext cx="4320" cy="1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3" name="Picture 9" descr="0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938"/>
              <a:ext cx="431" cy="3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4" name="Picture 10" descr="0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5329" y="3938"/>
              <a:ext cx="431" cy="3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5" name="Picture 11" descr="0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5329" y="0"/>
              <a:ext cx="431" cy="3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6" name="Picture 12" descr="flower[1][1][1]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5400000">
              <a:off x="3521" y="2081"/>
              <a:ext cx="4320" cy="1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7" name="Picture 13" descr="flower[1][1][1]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110"/>
              <a:ext cx="5760" cy="21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9462" name="Group 14"/>
          <p:cNvGrpSpPr/>
          <p:nvPr/>
        </p:nvGrpSpPr>
        <p:grpSpPr>
          <a:xfrm>
            <a:off x="4033838" y="2209800"/>
            <a:ext cx="3890962" cy="3890963"/>
            <a:chOff x="2541" y="1392"/>
            <a:chExt cx="2451" cy="2451"/>
          </a:xfrm>
        </p:grpSpPr>
        <p:pic>
          <p:nvPicPr>
            <p:cNvPr id="19464" name="Picture 15" descr="vo dia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41" y="1392"/>
              <a:ext cx="2451" cy="2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5" name="Text Box 16"/>
            <p:cNvSpPr txBox="1"/>
            <p:nvPr/>
          </p:nvSpPr>
          <p:spPr>
            <a:xfrm>
              <a:off x="3567" y="1440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00FF"/>
                  </a:solidFill>
                  <a:latin typeface=".VnAvant" pitchFamily="34" charset="0"/>
                </a:rPr>
                <a:t>1</a:t>
              </a:r>
            </a:p>
          </p:txBody>
        </p:sp>
        <p:sp>
          <p:nvSpPr>
            <p:cNvPr id="19466" name="Text Box 17"/>
            <p:cNvSpPr txBox="1"/>
            <p:nvPr/>
          </p:nvSpPr>
          <p:spPr>
            <a:xfrm rot="-6109515">
              <a:off x="4370" y="2098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FF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9467" name="Text Box 18"/>
            <p:cNvSpPr txBox="1"/>
            <p:nvPr/>
          </p:nvSpPr>
          <p:spPr>
            <a:xfrm rot="-2677224">
              <a:off x="4035" y="2847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9468" name="Text Box 19"/>
            <p:cNvSpPr txBox="1"/>
            <p:nvPr/>
          </p:nvSpPr>
          <p:spPr>
            <a:xfrm rot="2481085">
              <a:off x="3052" y="2947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00FF"/>
                  </a:solidFill>
                  <a:latin typeface=".VnAvant" pitchFamily="34" charset="0"/>
                </a:rPr>
                <a:t>4</a:t>
              </a:r>
            </a:p>
          </p:txBody>
        </p:sp>
        <p:sp>
          <p:nvSpPr>
            <p:cNvPr id="19469" name="Text Box 20"/>
            <p:cNvSpPr txBox="1"/>
            <p:nvPr/>
          </p:nvSpPr>
          <p:spPr>
            <a:xfrm rot="6368026">
              <a:off x="2731" y="2094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19463" name="AutoShape 21"/>
          <p:cNvSpPr/>
          <p:nvPr/>
        </p:nvSpPr>
        <p:spPr>
          <a:xfrm rot="5400000">
            <a:off x="5372100" y="60579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000080"/>
          </a:solidFill>
          <a:ln w="9525" cap="flat" cmpd="sng">
            <a:solidFill>
              <a:srgbClr val="00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sz="16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lowchart: Punched Tape 3"/>
          <p:cNvSpPr/>
          <p:nvPr/>
        </p:nvSpPr>
        <p:spPr>
          <a:xfrm>
            <a:off x="635" y="1295400"/>
            <a:ext cx="8980170" cy="3597275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vừa đọc cho các con nghe b</a:t>
            </a:r>
            <a:r>
              <a:rPr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gì? Do ai sáng tác</a:t>
            </a:r>
            <a:endParaRPr sz="5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6291542">
            <a:off x="2362200" y="1295400"/>
            <a:ext cx="3890963" cy="3890963"/>
            <a:chOff x="2541" y="1392"/>
            <a:chExt cx="2451" cy="2451"/>
          </a:xfrm>
        </p:grpSpPr>
        <p:pic>
          <p:nvPicPr>
            <p:cNvPr id="22538" name="Picture 3" descr="vo di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1" y="1392"/>
              <a:ext cx="2451" cy="2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9" name="Text Box 4"/>
            <p:cNvSpPr txBox="1"/>
            <p:nvPr/>
          </p:nvSpPr>
          <p:spPr>
            <a:xfrm>
              <a:off x="3582" y="1439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00FF"/>
                  </a:solidFill>
                  <a:latin typeface=".VnAvant" pitchFamily="34" charset="0"/>
                </a:rPr>
                <a:t>3</a:t>
              </a:r>
            </a:p>
          </p:txBody>
        </p:sp>
        <p:sp>
          <p:nvSpPr>
            <p:cNvPr id="22540" name="Text Box 5"/>
            <p:cNvSpPr txBox="1"/>
            <p:nvPr/>
          </p:nvSpPr>
          <p:spPr>
            <a:xfrm rot="-6109515">
              <a:off x="4358" y="2074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FF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2541" name="Text Box 6"/>
            <p:cNvSpPr txBox="1"/>
            <p:nvPr/>
          </p:nvSpPr>
          <p:spPr>
            <a:xfrm rot="-2677224">
              <a:off x="4053" y="2829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FF00"/>
                  </a:solidFill>
                  <a:latin typeface=".VnAvant" pitchFamily="34" charset="0"/>
                </a:rPr>
                <a:t>1</a:t>
              </a:r>
            </a:p>
          </p:txBody>
        </p:sp>
        <p:sp>
          <p:nvSpPr>
            <p:cNvPr id="22542" name="Text Box 7"/>
            <p:cNvSpPr txBox="1"/>
            <p:nvPr/>
          </p:nvSpPr>
          <p:spPr>
            <a:xfrm rot="2481085">
              <a:off x="3028" y="2918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2543" name="Text Box 8"/>
            <p:cNvSpPr txBox="1"/>
            <p:nvPr/>
          </p:nvSpPr>
          <p:spPr>
            <a:xfrm rot="6368026">
              <a:off x="2729" y="2092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2531" name="AutoShape 9"/>
          <p:cNvSpPr/>
          <p:nvPr/>
        </p:nvSpPr>
        <p:spPr>
          <a:xfrm rot="5400000">
            <a:off x="3700463" y="54483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000080"/>
          </a:solidFill>
          <a:ln w="9525" cap="flat" cmpd="sng">
            <a:solidFill>
              <a:srgbClr val="00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sz="1600" dirty="0">
              <a:latin typeface="Arial Black" panose="020B0A04020102020204" pitchFamily="34" charset="0"/>
            </a:endParaRP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7" name="AutoShape 11"/>
          <p:cNvSpPr/>
          <p:nvPr/>
        </p:nvSpPr>
        <p:spPr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9" name="AutoShape 13"/>
          <p:cNvSpPr/>
          <p:nvPr/>
        </p:nvSpPr>
        <p:spPr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6705600" y="838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31" name="AutoShape 15"/>
          <p:cNvSpPr/>
          <p:nvPr/>
        </p:nvSpPr>
        <p:spPr>
          <a:xfrm>
            <a:off x="7467600" y="17526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_5 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 animBg="1"/>
      <p:bldP spid="34829" grpId="0" animBg="1"/>
      <p:bldP spid="348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lowchart: Punched Tape 3"/>
          <p:cNvSpPr/>
          <p:nvPr/>
        </p:nvSpPr>
        <p:spPr>
          <a:xfrm>
            <a:off x="457200" y="1194435"/>
            <a:ext cx="8382000" cy="4073525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Trong bài thơ nhắc đến những phương tiện giao thông nào?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6291542">
            <a:off x="2362200" y="1295400"/>
            <a:ext cx="3890963" cy="3890963"/>
            <a:chOff x="2541" y="1392"/>
            <a:chExt cx="2451" cy="2451"/>
          </a:xfrm>
        </p:grpSpPr>
        <p:pic>
          <p:nvPicPr>
            <p:cNvPr id="24586" name="Picture 3" descr="vo di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1" y="1392"/>
              <a:ext cx="2451" cy="2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7" name="Text Box 4"/>
            <p:cNvSpPr txBox="1"/>
            <p:nvPr/>
          </p:nvSpPr>
          <p:spPr>
            <a:xfrm>
              <a:off x="3583" y="1439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00FF"/>
                  </a:solidFill>
                  <a:latin typeface=".VnAvant" pitchFamily="34" charset="0"/>
                </a:rPr>
                <a:t>4</a:t>
              </a:r>
            </a:p>
          </p:txBody>
        </p:sp>
        <p:sp>
          <p:nvSpPr>
            <p:cNvPr id="24588" name="Text Box 5"/>
            <p:cNvSpPr txBox="1"/>
            <p:nvPr/>
          </p:nvSpPr>
          <p:spPr>
            <a:xfrm rot="-6109515">
              <a:off x="4358" y="2074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FF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4589" name="Text Box 6"/>
            <p:cNvSpPr txBox="1"/>
            <p:nvPr/>
          </p:nvSpPr>
          <p:spPr>
            <a:xfrm rot="-2677224">
              <a:off x="4055" y="2829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FF00"/>
                  </a:solidFill>
                  <a:latin typeface=".VnAvant" pitchFamily="34" charset="0"/>
                </a:rPr>
                <a:t>2</a:t>
              </a:r>
            </a:p>
          </p:txBody>
        </p:sp>
        <p:sp>
          <p:nvSpPr>
            <p:cNvPr id="24590" name="Text Box 7"/>
            <p:cNvSpPr txBox="1"/>
            <p:nvPr/>
          </p:nvSpPr>
          <p:spPr>
            <a:xfrm rot="2481085">
              <a:off x="3028" y="2918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591" name="Text Box 8"/>
            <p:cNvSpPr txBox="1"/>
            <p:nvPr/>
          </p:nvSpPr>
          <p:spPr>
            <a:xfrm rot="6368026">
              <a:off x="2730" y="2092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4579" name="AutoShape 9"/>
          <p:cNvSpPr/>
          <p:nvPr/>
        </p:nvSpPr>
        <p:spPr>
          <a:xfrm rot="5400000">
            <a:off x="3700463" y="54483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000080"/>
          </a:solidFill>
          <a:ln w="9525" cap="flat" cmpd="sng">
            <a:solidFill>
              <a:srgbClr val="00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sz="1600" dirty="0">
              <a:latin typeface="Arial Black" panose="020B0A04020102020204" pitchFamily="34" charset="0"/>
            </a:endParaRP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7" name="AutoShape 11"/>
          <p:cNvSpPr/>
          <p:nvPr/>
        </p:nvSpPr>
        <p:spPr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9" name="AutoShape 13"/>
          <p:cNvSpPr/>
          <p:nvPr/>
        </p:nvSpPr>
        <p:spPr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6705600" y="838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31" name="AutoShape 15"/>
          <p:cNvSpPr/>
          <p:nvPr/>
        </p:nvSpPr>
        <p:spPr>
          <a:xfrm>
            <a:off x="7467600" y="17526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_5 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 animBg="1"/>
      <p:bldP spid="34829" grpId="0" animBg="1"/>
      <p:bldP spid="348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lowchart: Punched Tape 3"/>
          <p:cNvSpPr/>
          <p:nvPr/>
        </p:nvSpPr>
        <p:spPr>
          <a:xfrm>
            <a:off x="0" y="1143000"/>
            <a:ext cx="8991600" cy="4055745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bay, ô tô, tàu thuyền, ca nô chạy ở đâu? </a:t>
            </a:r>
            <a:endParaRPr sz="6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6291542">
            <a:off x="2362200" y="1295400"/>
            <a:ext cx="3890963" cy="3890963"/>
            <a:chOff x="2541" y="1392"/>
            <a:chExt cx="2451" cy="2451"/>
          </a:xfrm>
        </p:grpSpPr>
        <p:pic>
          <p:nvPicPr>
            <p:cNvPr id="26634" name="Picture 3" descr="vo di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1" y="1392"/>
              <a:ext cx="2451" cy="2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5" name="Text Box 4"/>
            <p:cNvSpPr txBox="1"/>
            <p:nvPr/>
          </p:nvSpPr>
          <p:spPr>
            <a:xfrm>
              <a:off x="3588" y="1437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00FF"/>
                  </a:solidFill>
                  <a:latin typeface=".VnAvant" pitchFamily="34" charset="0"/>
                </a:rPr>
                <a:t>5</a:t>
              </a:r>
            </a:p>
          </p:txBody>
        </p:sp>
        <p:sp>
          <p:nvSpPr>
            <p:cNvPr id="26636" name="Text Box 5"/>
            <p:cNvSpPr txBox="1"/>
            <p:nvPr/>
          </p:nvSpPr>
          <p:spPr>
            <a:xfrm rot="-6109515">
              <a:off x="4341" y="2072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FF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26637" name="Text Box 6"/>
            <p:cNvSpPr txBox="1"/>
            <p:nvPr/>
          </p:nvSpPr>
          <p:spPr>
            <a:xfrm rot="-2677224">
              <a:off x="4032" y="2873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6638" name="Text Box 7"/>
            <p:cNvSpPr txBox="1"/>
            <p:nvPr/>
          </p:nvSpPr>
          <p:spPr>
            <a:xfrm rot="2481085">
              <a:off x="3048" y="2950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00FF"/>
                  </a:solidFill>
                  <a:latin typeface=".VnAvant" pitchFamily="34" charset="0"/>
                </a:rPr>
                <a:t>2</a:t>
              </a:r>
            </a:p>
          </p:txBody>
        </p:sp>
        <p:sp>
          <p:nvSpPr>
            <p:cNvPr id="26639" name="Text Box 8"/>
            <p:cNvSpPr txBox="1"/>
            <p:nvPr/>
          </p:nvSpPr>
          <p:spPr>
            <a:xfrm rot="6368026">
              <a:off x="2736" y="2078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6627" name="AutoShape 9"/>
          <p:cNvSpPr/>
          <p:nvPr/>
        </p:nvSpPr>
        <p:spPr>
          <a:xfrm rot="5400000">
            <a:off x="3700463" y="54483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000080"/>
          </a:solidFill>
          <a:ln w="9525" cap="flat" cmpd="sng">
            <a:solidFill>
              <a:srgbClr val="00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sz="1600" dirty="0">
              <a:latin typeface="Arial Black" panose="020B0A04020102020204" pitchFamily="34" charset="0"/>
            </a:endParaRP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51" name="AutoShape 11"/>
          <p:cNvSpPr/>
          <p:nvPr/>
        </p:nvSpPr>
        <p:spPr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53" name="AutoShape 13"/>
          <p:cNvSpPr/>
          <p:nvPr/>
        </p:nvSpPr>
        <p:spPr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6705600" y="838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55" name="AutoShape 15"/>
          <p:cNvSpPr/>
          <p:nvPr/>
        </p:nvSpPr>
        <p:spPr>
          <a:xfrm>
            <a:off x="7467600" y="17526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_5 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animBg="1"/>
      <p:bldP spid="35853" grpId="0" animBg="1"/>
      <p:bldP spid="358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lowchart: Punched Tape 3"/>
          <p:cNvSpPr/>
          <p:nvPr/>
        </p:nvSpPr>
        <p:spPr>
          <a:xfrm>
            <a:off x="838200" y="1295400"/>
            <a:ext cx="7772400" cy="3733800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sz="6000" dirty="0">
                <a:latin typeface="Arial Black" panose="020B0A04020102020204" pitchFamily="34" charset="0"/>
              </a:rPr>
              <a:t> </a:t>
            </a:r>
            <a:r>
              <a:rPr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dạy khi đi bộ thì đi ở đâu?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308033">
            <a:off x="2362200" y="1293813"/>
            <a:ext cx="3890963" cy="3890962"/>
            <a:chOff x="2541" y="1392"/>
            <a:chExt cx="2451" cy="2451"/>
          </a:xfrm>
        </p:grpSpPr>
        <p:pic>
          <p:nvPicPr>
            <p:cNvPr id="28682" name="Picture 3" descr="vo di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1" y="1392"/>
              <a:ext cx="2451" cy="2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83" name="Text Box 4"/>
            <p:cNvSpPr txBox="1"/>
            <p:nvPr/>
          </p:nvSpPr>
          <p:spPr>
            <a:xfrm>
              <a:off x="3591" y="1437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00FF"/>
                  </a:solidFill>
                  <a:latin typeface=".VnAvant" pitchFamily="34" charset="0"/>
                </a:rPr>
                <a:t>3</a:t>
              </a:r>
            </a:p>
          </p:txBody>
        </p:sp>
        <p:sp>
          <p:nvSpPr>
            <p:cNvPr id="28684" name="Text Box 5"/>
            <p:cNvSpPr txBox="1"/>
            <p:nvPr/>
          </p:nvSpPr>
          <p:spPr>
            <a:xfrm rot="-6109515">
              <a:off x="4337" y="2049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FF00"/>
                  </a:solidFill>
                  <a:latin typeface=".VnAvant" pitchFamily="34" charset="0"/>
                </a:rPr>
                <a:t>2</a:t>
              </a:r>
            </a:p>
          </p:txBody>
        </p:sp>
        <p:sp>
          <p:nvSpPr>
            <p:cNvPr id="28685" name="Text Box 6"/>
            <p:cNvSpPr txBox="1"/>
            <p:nvPr/>
          </p:nvSpPr>
          <p:spPr>
            <a:xfrm rot="-2677224">
              <a:off x="4036" y="2869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8686" name="Text Box 7"/>
            <p:cNvSpPr txBox="1"/>
            <p:nvPr/>
          </p:nvSpPr>
          <p:spPr>
            <a:xfrm rot="2481085">
              <a:off x="3032" y="2924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28687" name="Text Box 8"/>
            <p:cNvSpPr txBox="1"/>
            <p:nvPr/>
          </p:nvSpPr>
          <p:spPr>
            <a:xfrm rot="6368026">
              <a:off x="2729" y="2093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8675" name="AutoShape 9"/>
          <p:cNvSpPr/>
          <p:nvPr/>
        </p:nvSpPr>
        <p:spPr>
          <a:xfrm rot="5400000">
            <a:off x="3700463" y="54483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000080"/>
          </a:solidFill>
          <a:ln w="9525" cap="flat" cmpd="sng">
            <a:solidFill>
              <a:srgbClr val="00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sz="1600" dirty="0">
              <a:latin typeface="Arial Black" panose="020B0A04020102020204" pitchFamily="34" charset="0"/>
            </a:endParaRPr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75" name="AutoShape 11"/>
          <p:cNvSpPr/>
          <p:nvPr/>
        </p:nvSpPr>
        <p:spPr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77" name="AutoShape 13"/>
          <p:cNvSpPr/>
          <p:nvPr/>
        </p:nvSpPr>
        <p:spPr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>
            <a:off x="6705600" y="838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79" name="AutoShape 15"/>
          <p:cNvSpPr/>
          <p:nvPr/>
        </p:nvSpPr>
        <p:spPr>
          <a:xfrm>
            <a:off x="7467600" y="17526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_5 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 animBg="1"/>
      <p:bldP spid="36877" grpId="0" animBg="1"/>
      <p:bldP spid="368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lowchart: Punched Tape 3"/>
          <p:cNvSpPr/>
          <p:nvPr/>
        </p:nvSpPr>
        <p:spPr>
          <a:xfrm>
            <a:off x="304800" y="1295400"/>
            <a:ext cx="8610600" cy="3810000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ngồi tên tàu xe, ngã tư đường phải như thế nào?</a:t>
            </a:r>
            <a:endParaRPr sz="6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/>
          <p:nvPr/>
        </p:nvSpPr>
        <p:spPr>
          <a:xfrm>
            <a:off x="2209800" y="228600"/>
            <a:ext cx="44958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3"/>
          <p:cNvSpPr/>
          <p:nvPr/>
        </p:nvSpPr>
        <p:spPr>
          <a:xfrm>
            <a:off x="609600" y="838200"/>
            <a:ext cx="751363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B3F87"/>
                </a:solidFill>
                <a:latin typeface="Arial Black" panose="020B0A04020102020204" pitchFamily="34" charset="0"/>
              </a:rPr>
              <a:t>- </a:t>
            </a:r>
            <a:endParaRPr sz="2400" b="1" i="1" dirty="0">
              <a:solidFill>
                <a:srgbClr val="FB3F87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 descr="GDGGDH"/>
          <p:cNvPicPr>
            <a:picLocks noChangeAspect="1"/>
          </p:cNvPicPr>
          <p:nvPr/>
        </p:nvPicPr>
        <p:blipFill>
          <a:blip r:embed="rId2"/>
          <a:srcRect t="12200" b="12190"/>
          <a:stretch>
            <a:fillRect/>
          </a:stretch>
        </p:blipFill>
        <p:spPr>
          <a:xfrm>
            <a:off x="6350" y="-635"/>
            <a:ext cx="912241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1676400"/>
            <a:ext cx="8686800" cy="8877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1" anchor="ctr">
            <a:prstTxWarp prst="textChevron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Hát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qua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ngã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phố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3" name="WordArt 7"/>
          <p:cNvSpPr>
            <a:spLocks noTextEdit="1"/>
          </p:cNvSpPr>
          <p:nvPr/>
        </p:nvSpPr>
        <p:spPr>
          <a:xfrm>
            <a:off x="1087755" y="381000"/>
            <a:ext cx="5761355" cy="74422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250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1: Gây hứng thú</a:t>
            </a:r>
          </a:p>
        </p:txBody>
      </p:sp>
      <p:pic>
        <p:nvPicPr>
          <p:cNvPr id="7172" name="Picture 5" descr="hoa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172200"/>
            <a:ext cx="1009650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5" descr="hoa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6175375"/>
            <a:ext cx="1009650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5" descr="hoa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340" y="6175375"/>
            <a:ext cx="1009650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hoa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6175375"/>
            <a:ext cx="1009650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5" descr="hoa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6175375"/>
            <a:ext cx="1009650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5" descr="hoa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6175375"/>
            <a:ext cx="1009650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5" descr="hoa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6175375"/>
            <a:ext cx="1009650" cy="682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308033">
            <a:off x="2362200" y="1293813"/>
            <a:ext cx="3890963" cy="3890962"/>
            <a:chOff x="2541" y="1392"/>
            <a:chExt cx="2451" cy="2451"/>
          </a:xfrm>
        </p:grpSpPr>
        <p:pic>
          <p:nvPicPr>
            <p:cNvPr id="30730" name="Picture 3" descr="vo di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1" y="1392"/>
              <a:ext cx="2451" cy="2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31" name="Text Box 4"/>
            <p:cNvSpPr txBox="1"/>
            <p:nvPr/>
          </p:nvSpPr>
          <p:spPr>
            <a:xfrm>
              <a:off x="3589" y="1437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00FF"/>
                  </a:solidFill>
                  <a:latin typeface=".VnAvant" pitchFamily="34" charset="0"/>
                </a:rPr>
                <a:t>5</a:t>
              </a:r>
            </a:p>
          </p:txBody>
        </p:sp>
        <p:sp>
          <p:nvSpPr>
            <p:cNvPr id="30732" name="Text Box 5"/>
            <p:cNvSpPr txBox="1"/>
            <p:nvPr/>
          </p:nvSpPr>
          <p:spPr>
            <a:xfrm rot="-6109515">
              <a:off x="4338" y="2049"/>
              <a:ext cx="415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00FF00"/>
                  </a:solidFill>
                  <a:latin typeface=".VnAvant" pitchFamily="34" charset="0"/>
                </a:rPr>
                <a:t>4</a:t>
              </a:r>
            </a:p>
          </p:txBody>
        </p:sp>
        <p:sp>
          <p:nvSpPr>
            <p:cNvPr id="30733" name="Text Box 6"/>
            <p:cNvSpPr txBox="1"/>
            <p:nvPr/>
          </p:nvSpPr>
          <p:spPr>
            <a:xfrm rot="-2677224">
              <a:off x="4036" y="2869"/>
              <a:ext cx="38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0734" name="Text Box 7"/>
            <p:cNvSpPr txBox="1"/>
            <p:nvPr/>
          </p:nvSpPr>
          <p:spPr>
            <a:xfrm rot="2481085">
              <a:off x="3031" y="2924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0735" name="Text Box 8"/>
            <p:cNvSpPr txBox="1"/>
            <p:nvPr/>
          </p:nvSpPr>
          <p:spPr>
            <a:xfrm rot="6368026">
              <a:off x="2727" y="2093"/>
              <a:ext cx="413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66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0723" name="AutoShape 9"/>
          <p:cNvSpPr/>
          <p:nvPr/>
        </p:nvSpPr>
        <p:spPr>
          <a:xfrm rot="5400000">
            <a:off x="3700463" y="54483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000080"/>
          </a:solidFill>
          <a:ln w="9525" cap="flat" cmpd="sng">
            <a:solidFill>
              <a:srgbClr val="00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sz="1600" dirty="0">
              <a:latin typeface="Arial Black" panose="020B0A04020102020204" pitchFamily="34" charset="0"/>
            </a:endParaRPr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75" name="AutoShape 11"/>
          <p:cNvSpPr/>
          <p:nvPr/>
        </p:nvSpPr>
        <p:spPr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77" name="AutoShape 13"/>
          <p:cNvSpPr/>
          <p:nvPr/>
        </p:nvSpPr>
        <p:spPr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>
            <a:off x="6705600" y="838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79" name="AutoShape 15"/>
          <p:cNvSpPr/>
          <p:nvPr/>
        </p:nvSpPr>
        <p:spPr>
          <a:xfrm>
            <a:off x="7467600" y="17526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_5 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 animBg="1"/>
      <p:bldP spid="36877" grpId="0" animBg="1"/>
      <p:bldP spid="3687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lowchart: Punched Tape 3"/>
          <p:cNvSpPr/>
          <p:nvPr/>
        </p:nvSpPr>
        <p:spPr>
          <a:xfrm>
            <a:off x="0" y="1295400"/>
            <a:ext cx="9144000" cy="4419600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Các con sẽ làm gì khi tham gia giao thông? Vì sao?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WordArt 3"/>
          <p:cNvSpPr>
            <a:spLocks noTextEdit="1"/>
          </p:cNvSpPr>
          <p:nvPr/>
        </p:nvSpPr>
        <p:spPr>
          <a:xfrm>
            <a:off x="979805" y="452120"/>
            <a:ext cx="6944995" cy="2603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 trổ tài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852420" y="2829560"/>
            <a:ext cx="4488815" cy="23069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perspectiveAbove"/>
              <a:lightRig rig="threePt" dir="t"/>
            </a:scene3d>
          </a:bodyPr>
          <a:lstStyle/>
          <a:p>
            <a:pPr marL="0" indent="0">
              <a:buNone/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Cả lớp đọc thơ.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Tổ đọc thơ.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Nhóm đọc thơ.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Cá nhân đọc thơ.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636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3" name="Picture 4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838200" cy="58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Picture 5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0"/>
            <a:ext cx="838200" cy="58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Picture 6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0"/>
            <a:ext cx="838200" cy="58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6" name="Picture 7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0"/>
            <a:ext cx="838200" cy="58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7" name="Picture 8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0"/>
            <a:ext cx="838200" cy="58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8" name="Picture 9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0"/>
            <a:ext cx="838200" cy="58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9" name="Picture 10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0"/>
            <a:ext cx="838200" cy="58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50" name="WordArt 11"/>
          <p:cNvSpPr>
            <a:spLocks noTextEdit="1"/>
          </p:cNvSpPr>
          <p:nvPr/>
        </p:nvSpPr>
        <p:spPr>
          <a:xfrm>
            <a:off x="0" y="3124200"/>
            <a:ext cx="8763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endParaRPr lang="en-US" sz="3600" b="1" spc="720">
              <a:ln w="9525" cap="flat" cmpd="sng">
                <a:solidFill>
                  <a:srgbClr val="FFFF66"/>
                </a:solidFill>
                <a:prstDash val="solid"/>
                <a:headEnd type="none" w="sm" len="sm"/>
                <a:tailEnd type="none" w="sm" len="sm"/>
              </a:ln>
              <a:solidFill>
                <a:srgbClr val="FF3300"/>
              </a:solidFill>
              <a:effectLst>
                <a:outerShdw dist="162639" dir="3080411" algn="ctr" rotWithShape="0">
                  <a:srgbClr val="4D4D4D"/>
                </a:outerShdw>
              </a:effectLst>
              <a:latin typeface=".VnHelvetInsH" charset="0"/>
              <a:ea typeface=".VnHelvetInsH" charset="0"/>
            </a:endParaRPr>
          </a:p>
        </p:txBody>
      </p:sp>
      <p:sp>
        <p:nvSpPr>
          <p:cNvPr id="35851" name="WordArt 12"/>
          <p:cNvSpPr>
            <a:spLocks noTextEdit="1"/>
          </p:cNvSpPr>
          <p:nvPr/>
        </p:nvSpPr>
        <p:spPr>
          <a:xfrm>
            <a:off x="-53975" y="1185545"/>
            <a:ext cx="9304655" cy="5525135"/>
          </a:xfrm>
          <a:prstGeom prst="rect">
            <a:avLst/>
          </a:prstGeom>
        </p:spPr>
        <p:txBody>
          <a:bodyPr wrap="none" fromWordArt="1">
            <a:prstTxWarp prst="textArchUpPour">
              <a:avLst/>
            </a:prstTxWarp>
            <a:normAutofit/>
          </a:bodyPr>
          <a:lstStyle/>
          <a:p>
            <a:pPr algn="ctr" eaLnBrk="0" hangingPunct="0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Chúc các con chăm ngoan, học giỏi</a:t>
            </a:r>
          </a:p>
        </p:txBody>
      </p:sp>
      <p:pic>
        <p:nvPicPr>
          <p:cNvPr id="35853" name="Picture 14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6221413"/>
            <a:ext cx="914400" cy="636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4" name="Picture 15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6221413"/>
            <a:ext cx="914400" cy="636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5" name="Picture 16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6221413"/>
            <a:ext cx="914400" cy="636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5" descr="ho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76200"/>
            <a:ext cx="3954780" cy="6677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5" descr="hoa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50" y="1276350"/>
            <a:ext cx="8998585" cy="5576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1295400" y="1219200"/>
            <a:ext cx="5906770" cy="923290"/>
          </a:xfrm>
          <a:prstGeom prst="rect">
            <a:avLst/>
          </a:prstGeom>
          <a:noFill/>
        </p:spPr>
        <p:txBody>
          <a:bodyPr wrap="square" numCol="1">
            <a:prstTxWarp prst="textTriangl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altLang="en-US" sz="54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. NỘI DUNG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-10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7630"/>
            <a:ext cx="9144000" cy="669417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-10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400800"/>
          </a:xfrm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-10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477000"/>
          </a:xfrm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-10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477000"/>
          </a:xfrm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-10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324600"/>
          </a:xfrm>
          <a:ln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176</Words>
  <Application>Microsoft Office PowerPoint</Application>
  <PresentationFormat>On-screen Show (4:3)</PresentationFormat>
  <Paragraphs>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.VnAvant</vt:lpstr>
      <vt:lpstr>.VnHelvetInsH</vt:lpstr>
      <vt:lpstr>.VnTime</vt:lpstr>
      <vt:lpstr>Arial</vt:lpstr>
      <vt:lpstr>Arial Black</vt:lpstr>
      <vt:lpstr>Times New Roman</vt:lpstr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44</cp:revision>
  <dcterms:created xsi:type="dcterms:W3CDTF">2022-02-24T07:23:45Z</dcterms:created>
  <dcterms:modified xsi:type="dcterms:W3CDTF">2025-12-09T06:02:33Z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7CC9C34D3CB44317BC899C46864AA2B4</vt:lpwstr>
  </property>
  <property fmtid="{D5CDD505-2E9C-101B-9397-08002B2CF9AE}" pid="4" name="KSOProductBuildVer">
    <vt:lpwstr>1033-11.2.0.10463</vt:lpwstr>
  </property>
</Properties>
</file>