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71" r:id="rId2"/>
    <p:sldId id="275" r:id="rId3"/>
    <p:sldId id="278" r:id="rId4"/>
    <p:sldId id="284" r:id="rId5"/>
    <p:sldId id="277" r:id="rId6"/>
    <p:sldId id="280" r:id="rId7"/>
    <p:sldId id="281" r:id="rId8"/>
    <p:sldId id="259" r:id="rId9"/>
    <p:sldId id="286" r:id="rId10"/>
    <p:sldId id="283" r:id="rId11"/>
    <p:sldId id="282" r:id="rId12"/>
  </p:sldIdLst>
  <p:sldSz cx="30340300" cy="17419638"/>
  <p:notesSz cx="6858000" cy="9144000"/>
  <p:defaultTextStyle>
    <a:defPPr>
      <a:defRPr lang="en-US"/>
    </a:defPPr>
    <a:lvl1pPr marL="0" algn="l" defTabSz="2729118" rtl="0" eaLnBrk="1" latinLnBrk="0" hangingPunct="1">
      <a:defRPr sz="5400" kern="1200">
        <a:solidFill>
          <a:schemeClr val="tx1"/>
        </a:solidFill>
        <a:latin typeface="+mn-lt"/>
        <a:ea typeface="+mn-ea"/>
        <a:cs typeface="+mn-cs"/>
      </a:defRPr>
    </a:lvl1pPr>
    <a:lvl2pPr marL="1364559" algn="l" defTabSz="2729118" rtl="0" eaLnBrk="1" latinLnBrk="0" hangingPunct="1">
      <a:defRPr sz="5400" kern="1200">
        <a:solidFill>
          <a:schemeClr val="tx1"/>
        </a:solidFill>
        <a:latin typeface="+mn-lt"/>
        <a:ea typeface="+mn-ea"/>
        <a:cs typeface="+mn-cs"/>
      </a:defRPr>
    </a:lvl2pPr>
    <a:lvl3pPr marL="2729118" algn="l" defTabSz="2729118" rtl="0" eaLnBrk="1" latinLnBrk="0" hangingPunct="1">
      <a:defRPr sz="5400" kern="1200">
        <a:solidFill>
          <a:schemeClr val="tx1"/>
        </a:solidFill>
        <a:latin typeface="+mn-lt"/>
        <a:ea typeface="+mn-ea"/>
        <a:cs typeface="+mn-cs"/>
      </a:defRPr>
    </a:lvl3pPr>
    <a:lvl4pPr marL="4093677" algn="l" defTabSz="2729118" rtl="0" eaLnBrk="1" latinLnBrk="0" hangingPunct="1">
      <a:defRPr sz="5400" kern="1200">
        <a:solidFill>
          <a:schemeClr val="tx1"/>
        </a:solidFill>
        <a:latin typeface="+mn-lt"/>
        <a:ea typeface="+mn-ea"/>
        <a:cs typeface="+mn-cs"/>
      </a:defRPr>
    </a:lvl4pPr>
    <a:lvl5pPr marL="5458236" algn="l" defTabSz="2729118" rtl="0" eaLnBrk="1" latinLnBrk="0" hangingPunct="1">
      <a:defRPr sz="5400" kern="1200">
        <a:solidFill>
          <a:schemeClr val="tx1"/>
        </a:solidFill>
        <a:latin typeface="+mn-lt"/>
        <a:ea typeface="+mn-ea"/>
        <a:cs typeface="+mn-cs"/>
      </a:defRPr>
    </a:lvl5pPr>
    <a:lvl6pPr marL="6822796" algn="l" defTabSz="2729118" rtl="0" eaLnBrk="1" latinLnBrk="0" hangingPunct="1">
      <a:defRPr sz="5400" kern="1200">
        <a:solidFill>
          <a:schemeClr val="tx1"/>
        </a:solidFill>
        <a:latin typeface="+mn-lt"/>
        <a:ea typeface="+mn-ea"/>
        <a:cs typeface="+mn-cs"/>
      </a:defRPr>
    </a:lvl6pPr>
    <a:lvl7pPr marL="8187355" algn="l" defTabSz="2729118" rtl="0" eaLnBrk="1" latinLnBrk="0" hangingPunct="1">
      <a:defRPr sz="5400" kern="1200">
        <a:solidFill>
          <a:schemeClr val="tx1"/>
        </a:solidFill>
        <a:latin typeface="+mn-lt"/>
        <a:ea typeface="+mn-ea"/>
        <a:cs typeface="+mn-cs"/>
      </a:defRPr>
    </a:lvl7pPr>
    <a:lvl8pPr marL="9551914" algn="l" defTabSz="2729118" rtl="0" eaLnBrk="1" latinLnBrk="0" hangingPunct="1">
      <a:defRPr sz="5400" kern="1200">
        <a:solidFill>
          <a:schemeClr val="tx1"/>
        </a:solidFill>
        <a:latin typeface="+mn-lt"/>
        <a:ea typeface="+mn-ea"/>
        <a:cs typeface="+mn-cs"/>
      </a:defRPr>
    </a:lvl8pPr>
    <a:lvl9pPr marL="10916473" algn="l" defTabSz="2729118" rtl="0" eaLnBrk="1" latinLnBrk="0" hangingPunct="1">
      <a:defRPr sz="54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D8FC"/>
    <a:srgbClr val="DDF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27" d="100"/>
          <a:sy n="27" d="100"/>
        </p:scale>
        <p:origin x="-252" y="-96"/>
      </p:cViewPr>
      <p:guideLst>
        <p:guide orient="horz" pos="5487"/>
        <p:guide pos="955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6D9FDC-41FC-46AE-87D1-7FEBB0F48768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42913" y="685800"/>
            <a:ext cx="59721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9C4C4C-74EE-4241-9D9C-9D964DC91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308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72911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1364559" algn="l" defTabSz="272911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2729118" algn="l" defTabSz="272911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4093677" algn="l" defTabSz="272911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5458236" algn="l" defTabSz="272911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6822796" algn="l" defTabSz="272911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8187355" algn="l" defTabSz="272911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9551914" algn="l" defTabSz="272911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10916473" algn="l" defTabSz="272911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9C4C4C-74EE-4241-9D9C-9D964DC910F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33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5523" y="5411379"/>
            <a:ext cx="25789255" cy="373393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51045" y="9871128"/>
            <a:ext cx="21238210" cy="445168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3645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7291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4093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5458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68227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8187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95519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0916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996717" y="697594"/>
            <a:ext cx="6826568" cy="1486314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17015" y="697594"/>
            <a:ext cx="19974031" cy="1486314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6675" y="11193731"/>
            <a:ext cx="25789255" cy="3459734"/>
          </a:xfrm>
        </p:spPr>
        <p:txBody>
          <a:bodyPr anchor="t"/>
          <a:lstStyle>
            <a:lvl1pPr algn="l">
              <a:defRPr sz="119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96675" y="7383187"/>
            <a:ext cx="25789255" cy="3810545"/>
          </a:xfrm>
        </p:spPr>
        <p:txBody>
          <a:bodyPr anchor="b"/>
          <a:lstStyle>
            <a:lvl1pPr marL="0" indent="0">
              <a:buNone/>
              <a:defRPr sz="6000">
                <a:solidFill>
                  <a:schemeClr val="tx1">
                    <a:tint val="75000"/>
                  </a:schemeClr>
                </a:solidFill>
              </a:defRPr>
            </a:lvl1pPr>
            <a:lvl2pPr marL="1364559" indent="0">
              <a:buNone/>
              <a:defRPr sz="5400">
                <a:solidFill>
                  <a:schemeClr val="tx1">
                    <a:tint val="75000"/>
                  </a:schemeClr>
                </a:solidFill>
              </a:defRPr>
            </a:lvl2pPr>
            <a:lvl3pPr marL="2729118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3pPr>
            <a:lvl4pPr marL="4093677" indent="0">
              <a:buNone/>
              <a:defRPr sz="4200">
                <a:solidFill>
                  <a:schemeClr val="tx1">
                    <a:tint val="75000"/>
                  </a:schemeClr>
                </a:solidFill>
              </a:defRPr>
            </a:lvl4pPr>
            <a:lvl5pPr marL="5458236" indent="0">
              <a:buNone/>
              <a:defRPr sz="4200">
                <a:solidFill>
                  <a:schemeClr val="tx1">
                    <a:tint val="75000"/>
                  </a:schemeClr>
                </a:solidFill>
              </a:defRPr>
            </a:lvl5pPr>
            <a:lvl6pPr marL="6822796" indent="0">
              <a:buNone/>
              <a:defRPr sz="4200">
                <a:solidFill>
                  <a:schemeClr val="tx1">
                    <a:tint val="75000"/>
                  </a:schemeClr>
                </a:solidFill>
              </a:defRPr>
            </a:lvl6pPr>
            <a:lvl7pPr marL="8187355" indent="0">
              <a:buNone/>
              <a:defRPr sz="4200">
                <a:solidFill>
                  <a:schemeClr val="tx1">
                    <a:tint val="75000"/>
                  </a:schemeClr>
                </a:solidFill>
              </a:defRPr>
            </a:lvl7pPr>
            <a:lvl8pPr marL="9551914" indent="0">
              <a:buNone/>
              <a:defRPr sz="4200">
                <a:solidFill>
                  <a:schemeClr val="tx1">
                    <a:tint val="75000"/>
                  </a:schemeClr>
                </a:solidFill>
              </a:defRPr>
            </a:lvl8pPr>
            <a:lvl9pPr marL="10916473" indent="0">
              <a:buNone/>
              <a:defRPr sz="4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17015" y="4064583"/>
            <a:ext cx="13400299" cy="11496156"/>
          </a:xfrm>
        </p:spPr>
        <p:txBody>
          <a:bodyPr/>
          <a:lstStyle>
            <a:lvl1pPr>
              <a:defRPr sz="8400"/>
            </a:lvl1pPr>
            <a:lvl2pPr>
              <a:defRPr sz="7200"/>
            </a:lvl2pPr>
            <a:lvl3pPr>
              <a:defRPr sz="6000"/>
            </a:lvl3pPr>
            <a:lvl4pPr>
              <a:defRPr sz="5400"/>
            </a:lvl4pPr>
            <a:lvl5pPr>
              <a:defRPr sz="5400"/>
            </a:lvl5pPr>
            <a:lvl6pPr>
              <a:defRPr sz="5400"/>
            </a:lvl6pPr>
            <a:lvl7pPr>
              <a:defRPr sz="5400"/>
            </a:lvl7pPr>
            <a:lvl8pPr>
              <a:defRPr sz="5400"/>
            </a:lvl8pPr>
            <a:lvl9pPr>
              <a:defRPr sz="5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22986" y="4064583"/>
            <a:ext cx="13400299" cy="11496156"/>
          </a:xfrm>
        </p:spPr>
        <p:txBody>
          <a:bodyPr/>
          <a:lstStyle>
            <a:lvl1pPr>
              <a:defRPr sz="8400"/>
            </a:lvl1pPr>
            <a:lvl2pPr>
              <a:defRPr sz="7200"/>
            </a:lvl2pPr>
            <a:lvl3pPr>
              <a:defRPr sz="6000"/>
            </a:lvl3pPr>
            <a:lvl4pPr>
              <a:defRPr sz="5400"/>
            </a:lvl4pPr>
            <a:lvl5pPr>
              <a:defRPr sz="5400"/>
            </a:lvl5pPr>
            <a:lvl6pPr>
              <a:defRPr sz="5400"/>
            </a:lvl6pPr>
            <a:lvl7pPr>
              <a:defRPr sz="5400"/>
            </a:lvl7pPr>
            <a:lvl8pPr>
              <a:defRPr sz="5400"/>
            </a:lvl8pPr>
            <a:lvl9pPr>
              <a:defRPr sz="5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7015" y="3899258"/>
            <a:ext cx="13405568" cy="1625025"/>
          </a:xfrm>
        </p:spPr>
        <p:txBody>
          <a:bodyPr anchor="b"/>
          <a:lstStyle>
            <a:lvl1pPr marL="0" indent="0">
              <a:buNone/>
              <a:defRPr sz="7200" b="1"/>
            </a:lvl1pPr>
            <a:lvl2pPr marL="1364559" indent="0">
              <a:buNone/>
              <a:defRPr sz="6000" b="1"/>
            </a:lvl2pPr>
            <a:lvl3pPr marL="2729118" indent="0">
              <a:buNone/>
              <a:defRPr sz="5400" b="1"/>
            </a:lvl3pPr>
            <a:lvl4pPr marL="4093677" indent="0">
              <a:buNone/>
              <a:defRPr sz="4800" b="1"/>
            </a:lvl4pPr>
            <a:lvl5pPr marL="5458236" indent="0">
              <a:buNone/>
              <a:defRPr sz="4800" b="1"/>
            </a:lvl5pPr>
            <a:lvl6pPr marL="6822796" indent="0">
              <a:buNone/>
              <a:defRPr sz="4800" b="1"/>
            </a:lvl6pPr>
            <a:lvl7pPr marL="8187355" indent="0">
              <a:buNone/>
              <a:defRPr sz="4800" b="1"/>
            </a:lvl7pPr>
            <a:lvl8pPr marL="9551914" indent="0">
              <a:buNone/>
              <a:defRPr sz="4800" b="1"/>
            </a:lvl8pPr>
            <a:lvl9pPr marL="10916473" indent="0">
              <a:buNone/>
              <a:defRPr sz="4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17015" y="5524283"/>
            <a:ext cx="13405568" cy="10036455"/>
          </a:xfrm>
        </p:spPr>
        <p:txBody>
          <a:bodyPr/>
          <a:lstStyle>
            <a:lvl1pPr>
              <a:defRPr sz="7200"/>
            </a:lvl1pPr>
            <a:lvl2pPr>
              <a:defRPr sz="6000"/>
            </a:lvl2pPr>
            <a:lvl3pPr>
              <a:defRPr sz="540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412453" y="3899258"/>
            <a:ext cx="13410834" cy="1625025"/>
          </a:xfrm>
        </p:spPr>
        <p:txBody>
          <a:bodyPr anchor="b"/>
          <a:lstStyle>
            <a:lvl1pPr marL="0" indent="0">
              <a:buNone/>
              <a:defRPr sz="7200" b="1"/>
            </a:lvl1pPr>
            <a:lvl2pPr marL="1364559" indent="0">
              <a:buNone/>
              <a:defRPr sz="6000" b="1"/>
            </a:lvl2pPr>
            <a:lvl3pPr marL="2729118" indent="0">
              <a:buNone/>
              <a:defRPr sz="5400" b="1"/>
            </a:lvl3pPr>
            <a:lvl4pPr marL="4093677" indent="0">
              <a:buNone/>
              <a:defRPr sz="4800" b="1"/>
            </a:lvl4pPr>
            <a:lvl5pPr marL="5458236" indent="0">
              <a:buNone/>
              <a:defRPr sz="4800" b="1"/>
            </a:lvl5pPr>
            <a:lvl6pPr marL="6822796" indent="0">
              <a:buNone/>
              <a:defRPr sz="4800" b="1"/>
            </a:lvl6pPr>
            <a:lvl7pPr marL="8187355" indent="0">
              <a:buNone/>
              <a:defRPr sz="4800" b="1"/>
            </a:lvl7pPr>
            <a:lvl8pPr marL="9551914" indent="0">
              <a:buNone/>
              <a:defRPr sz="4800" b="1"/>
            </a:lvl8pPr>
            <a:lvl9pPr marL="10916473" indent="0">
              <a:buNone/>
              <a:defRPr sz="4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412453" y="5524283"/>
            <a:ext cx="13410834" cy="10036455"/>
          </a:xfrm>
        </p:spPr>
        <p:txBody>
          <a:bodyPr/>
          <a:lstStyle>
            <a:lvl1pPr>
              <a:defRPr sz="7200"/>
            </a:lvl1pPr>
            <a:lvl2pPr>
              <a:defRPr sz="6000"/>
            </a:lvl2pPr>
            <a:lvl3pPr>
              <a:defRPr sz="540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7016" y="693560"/>
            <a:ext cx="9981750" cy="2951661"/>
          </a:xfrm>
        </p:spPr>
        <p:txBody>
          <a:bodyPr anchor="b"/>
          <a:lstStyle>
            <a:lvl1pPr algn="l">
              <a:defRPr sz="6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62215" y="693561"/>
            <a:ext cx="16961070" cy="14867178"/>
          </a:xfrm>
        </p:spPr>
        <p:txBody>
          <a:bodyPr/>
          <a:lstStyle>
            <a:lvl1pPr>
              <a:defRPr sz="9600"/>
            </a:lvl1pPr>
            <a:lvl2pPr>
              <a:defRPr sz="8400"/>
            </a:lvl2pPr>
            <a:lvl3pPr>
              <a:defRPr sz="7200"/>
            </a:lvl3pPr>
            <a:lvl4pPr>
              <a:defRPr sz="6000"/>
            </a:lvl4pPr>
            <a:lvl5pPr>
              <a:defRPr sz="6000"/>
            </a:lvl5pPr>
            <a:lvl6pPr>
              <a:defRPr sz="6000"/>
            </a:lvl6pPr>
            <a:lvl7pPr>
              <a:defRPr sz="6000"/>
            </a:lvl7pPr>
            <a:lvl8pPr>
              <a:defRPr sz="6000"/>
            </a:lvl8pPr>
            <a:lvl9pPr>
              <a:defRPr sz="6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17016" y="3645222"/>
            <a:ext cx="9981750" cy="11915518"/>
          </a:xfrm>
        </p:spPr>
        <p:txBody>
          <a:bodyPr/>
          <a:lstStyle>
            <a:lvl1pPr marL="0" indent="0">
              <a:buNone/>
              <a:defRPr sz="4200"/>
            </a:lvl1pPr>
            <a:lvl2pPr marL="1364559" indent="0">
              <a:buNone/>
              <a:defRPr sz="3600"/>
            </a:lvl2pPr>
            <a:lvl3pPr marL="2729118" indent="0">
              <a:buNone/>
              <a:defRPr sz="3000"/>
            </a:lvl3pPr>
            <a:lvl4pPr marL="4093677" indent="0">
              <a:buNone/>
              <a:defRPr sz="2700"/>
            </a:lvl4pPr>
            <a:lvl5pPr marL="5458236" indent="0">
              <a:buNone/>
              <a:defRPr sz="2700"/>
            </a:lvl5pPr>
            <a:lvl6pPr marL="6822796" indent="0">
              <a:buNone/>
              <a:defRPr sz="2700"/>
            </a:lvl6pPr>
            <a:lvl7pPr marL="8187355" indent="0">
              <a:buNone/>
              <a:defRPr sz="2700"/>
            </a:lvl7pPr>
            <a:lvl8pPr marL="9551914" indent="0">
              <a:buNone/>
              <a:defRPr sz="2700"/>
            </a:lvl8pPr>
            <a:lvl9pPr marL="10916473" indent="0">
              <a:buNone/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6911" y="12193746"/>
            <a:ext cx="18204180" cy="1439541"/>
          </a:xfrm>
        </p:spPr>
        <p:txBody>
          <a:bodyPr anchor="b"/>
          <a:lstStyle>
            <a:lvl1pPr algn="l">
              <a:defRPr sz="6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46911" y="1556477"/>
            <a:ext cx="18204180" cy="10451783"/>
          </a:xfrm>
        </p:spPr>
        <p:txBody>
          <a:bodyPr/>
          <a:lstStyle>
            <a:lvl1pPr marL="0" indent="0">
              <a:buNone/>
              <a:defRPr sz="9600"/>
            </a:lvl1pPr>
            <a:lvl2pPr marL="1364559" indent="0">
              <a:buNone/>
              <a:defRPr sz="8400"/>
            </a:lvl2pPr>
            <a:lvl3pPr marL="2729118" indent="0">
              <a:buNone/>
              <a:defRPr sz="7200"/>
            </a:lvl3pPr>
            <a:lvl4pPr marL="4093677" indent="0">
              <a:buNone/>
              <a:defRPr sz="6000"/>
            </a:lvl4pPr>
            <a:lvl5pPr marL="5458236" indent="0">
              <a:buNone/>
              <a:defRPr sz="6000"/>
            </a:lvl5pPr>
            <a:lvl6pPr marL="6822796" indent="0">
              <a:buNone/>
              <a:defRPr sz="6000"/>
            </a:lvl6pPr>
            <a:lvl7pPr marL="8187355" indent="0">
              <a:buNone/>
              <a:defRPr sz="6000"/>
            </a:lvl7pPr>
            <a:lvl8pPr marL="9551914" indent="0">
              <a:buNone/>
              <a:defRPr sz="6000"/>
            </a:lvl8pPr>
            <a:lvl9pPr marL="10916473" indent="0">
              <a:buNone/>
              <a:defRPr sz="6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6911" y="13633287"/>
            <a:ext cx="18204180" cy="2044387"/>
          </a:xfrm>
        </p:spPr>
        <p:txBody>
          <a:bodyPr/>
          <a:lstStyle>
            <a:lvl1pPr marL="0" indent="0">
              <a:buNone/>
              <a:defRPr sz="4200"/>
            </a:lvl1pPr>
            <a:lvl2pPr marL="1364559" indent="0">
              <a:buNone/>
              <a:defRPr sz="3600"/>
            </a:lvl2pPr>
            <a:lvl3pPr marL="2729118" indent="0">
              <a:buNone/>
              <a:defRPr sz="3000"/>
            </a:lvl3pPr>
            <a:lvl4pPr marL="4093677" indent="0">
              <a:buNone/>
              <a:defRPr sz="2700"/>
            </a:lvl4pPr>
            <a:lvl5pPr marL="5458236" indent="0">
              <a:buNone/>
              <a:defRPr sz="2700"/>
            </a:lvl5pPr>
            <a:lvl6pPr marL="6822796" indent="0">
              <a:buNone/>
              <a:defRPr sz="2700"/>
            </a:lvl6pPr>
            <a:lvl7pPr marL="8187355" indent="0">
              <a:buNone/>
              <a:defRPr sz="2700"/>
            </a:lvl7pPr>
            <a:lvl8pPr marL="9551914" indent="0">
              <a:buNone/>
              <a:defRPr sz="2700"/>
            </a:lvl8pPr>
            <a:lvl9pPr marL="10916473" indent="0">
              <a:buNone/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17015" y="697593"/>
            <a:ext cx="27306270" cy="2903273"/>
          </a:xfrm>
          <a:prstGeom prst="rect">
            <a:avLst/>
          </a:prstGeom>
        </p:spPr>
        <p:txBody>
          <a:bodyPr vert="horz" lIns="272912" tIns="136456" rIns="272912" bIns="13645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7015" y="4064583"/>
            <a:ext cx="27306270" cy="11496156"/>
          </a:xfrm>
          <a:prstGeom prst="rect">
            <a:avLst/>
          </a:prstGeom>
        </p:spPr>
        <p:txBody>
          <a:bodyPr vert="horz" lIns="272912" tIns="136456" rIns="272912" bIns="13645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17015" y="16145425"/>
            <a:ext cx="7079403" cy="927434"/>
          </a:xfrm>
          <a:prstGeom prst="rect">
            <a:avLst/>
          </a:prstGeom>
        </p:spPr>
        <p:txBody>
          <a:bodyPr vert="horz" lIns="272912" tIns="136456" rIns="272912" bIns="136456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366269" y="16145425"/>
            <a:ext cx="9607762" cy="927434"/>
          </a:xfrm>
          <a:prstGeom prst="rect">
            <a:avLst/>
          </a:prstGeom>
        </p:spPr>
        <p:txBody>
          <a:bodyPr vert="horz" lIns="272912" tIns="136456" rIns="272912" bIns="136456" rtlCol="0" anchor="ctr"/>
          <a:lstStyle>
            <a:lvl1pPr algn="ctr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743882" y="16145425"/>
            <a:ext cx="7079403" cy="927434"/>
          </a:xfrm>
          <a:prstGeom prst="rect">
            <a:avLst/>
          </a:prstGeom>
        </p:spPr>
        <p:txBody>
          <a:bodyPr vert="horz" lIns="272912" tIns="136456" rIns="272912" bIns="136456" rtlCol="0" anchor="ctr"/>
          <a:lstStyle>
            <a:lvl1pPr algn="r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729118" rtl="0" eaLnBrk="1" latinLnBrk="0" hangingPunct="1">
        <a:spcBef>
          <a:spcPct val="0"/>
        </a:spcBef>
        <a:buNone/>
        <a:defRPr sz="13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23419" indent="-1023419" algn="l" defTabSz="2729118" rtl="0" eaLnBrk="1" latinLnBrk="0" hangingPunct="1">
        <a:spcBef>
          <a:spcPct val="20000"/>
        </a:spcBef>
        <a:buFont typeface="Arial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1pPr>
      <a:lvl2pPr marL="2217409" indent="-852849" algn="l" defTabSz="2729118" rtl="0" eaLnBrk="1" latinLnBrk="0" hangingPunct="1">
        <a:spcBef>
          <a:spcPct val="20000"/>
        </a:spcBef>
        <a:buFont typeface="Arial" pitchFamily="34" charset="0"/>
        <a:buChar char="–"/>
        <a:defRPr sz="8400" kern="1200">
          <a:solidFill>
            <a:schemeClr val="tx1"/>
          </a:solidFill>
          <a:latin typeface="+mn-lt"/>
          <a:ea typeface="+mn-ea"/>
          <a:cs typeface="+mn-cs"/>
        </a:defRPr>
      </a:lvl2pPr>
      <a:lvl3pPr marL="3411398" indent="-682280" algn="l" defTabSz="2729118" rtl="0" eaLnBrk="1" latinLnBrk="0" hangingPunct="1">
        <a:spcBef>
          <a:spcPct val="20000"/>
        </a:spcBef>
        <a:buFont typeface="Arial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3pPr>
      <a:lvl4pPr marL="4775957" indent="-682280" algn="l" defTabSz="2729118" rtl="0" eaLnBrk="1" latinLnBrk="0" hangingPunct="1">
        <a:spcBef>
          <a:spcPct val="20000"/>
        </a:spcBef>
        <a:buFont typeface="Arial" pitchFamily="34" charset="0"/>
        <a:buChar char="–"/>
        <a:defRPr sz="6000" kern="1200">
          <a:solidFill>
            <a:schemeClr val="tx1"/>
          </a:solidFill>
          <a:latin typeface="+mn-lt"/>
          <a:ea typeface="+mn-ea"/>
          <a:cs typeface="+mn-cs"/>
        </a:defRPr>
      </a:lvl4pPr>
      <a:lvl5pPr marL="6140516" indent="-682280" algn="l" defTabSz="2729118" rtl="0" eaLnBrk="1" latinLnBrk="0" hangingPunct="1">
        <a:spcBef>
          <a:spcPct val="20000"/>
        </a:spcBef>
        <a:buFont typeface="Arial" pitchFamily="34" charset="0"/>
        <a:buChar char="»"/>
        <a:defRPr sz="6000" kern="1200">
          <a:solidFill>
            <a:schemeClr val="tx1"/>
          </a:solidFill>
          <a:latin typeface="+mn-lt"/>
          <a:ea typeface="+mn-ea"/>
          <a:cs typeface="+mn-cs"/>
        </a:defRPr>
      </a:lvl5pPr>
      <a:lvl6pPr marL="7505075" indent="-682280" algn="l" defTabSz="2729118" rtl="0" eaLnBrk="1" latinLnBrk="0" hangingPunct="1">
        <a:spcBef>
          <a:spcPct val="20000"/>
        </a:spcBef>
        <a:buFont typeface="Arial" pitchFamily="34" charset="0"/>
        <a:buChar char="•"/>
        <a:defRPr sz="6000" kern="1200">
          <a:solidFill>
            <a:schemeClr val="tx1"/>
          </a:solidFill>
          <a:latin typeface="+mn-lt"/>
          <a:ea typeface="+mn-ea"/>
          <a:cs typeface="+mn-cs"/>
        </a:defRPr>
      </a:lvl6pPr>
      <a:lvl7pPr marL="8869634" indent="-682280" algn="l" defTabSz="2729118" rtl="0" eaLnBrk="1" latinLnBrk="0" hangingPunct="1">
        <a:spcBef>
          <a:spcPct val="20000"/>
        </a:spcBef>
        <a:buFont typeface="Arial" pitchFamily="34" charset="0"/>
        <a:buChar char="•"/>
        <a:defRPr sz="6000" kern="1200">
          <a:solidFill>
            <a:schemeClr val="tx1"/>
          </a:solidFill>
          <a:latin typeface="+mn-lt"/>
          <a:ea typeface="+mn-ea"/>
          <a:cs typeface="+mn-cs"/>
        </a:defRPr>
      </a:lvl7pPr>
      <a:lvl8pPr marL="10234193" indent="-682280" algn="l" defTabSz="2729118" rtl="0" eaLnBrk="1" latinLnBrk="0" hangingPunct="1">
        <a:spcBef>
          <a:spcPct val="20000"/>
        </a:spcBef>
        <a:buFont typeface="Arial" pitchFamily="34" charset="0"/>
        <a:buChar char="•"/>
        <a:defRPr sz="6000" kern="1200">
          <a:solidFill>
            <a:schemeClr val="tx1"/>
          </a:solidFill>
          <a:latin typeface="+mn-lt"/>
          <a:ea typeface="+mn-ea"/>
          <a:cs typeface="+mn-cs"/>
        </a:defRPr>
      </a:lvl8pPr>
      <a:lvl9pPr marL="11598753" indent="-682280" algn="l" defTabSz="2729118" rtl="0" eaLnBrk="1" latinLnBrk="0" hangingPunct="1">
        <a:spcBef>
          <a:spcPct val="20000"/>
        </a:spcBef>
        <a:buFont typeface="Arial" pitchFamily="34" charset="0"/>
        <a:buChar char="•"/>
        <a:defRPr sz="6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729118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1pPr>
      <a:lvl2pPr marL="1364559" algn="l" defTabSz="2729118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2pPr>
      <a:lvl3pPr marL="2729118" algn="l" defTabSz="2729118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3pPr>
      <a:lvl4pPr marL="4093677" algn="l" defTabSz="2729118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4pPr>
      <a:lvl5pPr marL="5458236" algn="l" defTabSz="2729118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5pPr>
      <a:lvl6pPr marL="6822796" algn="l" defTabSz="2729118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6pPr>
      <a:lvl7pPr marL="8187355" algn="l" defTabSz="2729118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7pPr>
      <a:lvl8pPr marL="9551914" algn="l" defTabSz="2729118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8pPr>
      <a:lvl9pPr marL="10916473" algn="l" defTabSz="2729118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12" Type="http://schemas.openxmlformats.org/officeDocument/2006/relationships/image" Target="../media/image6.png"/><Relationship Id="rId17" Type="http://schemas.openxmlformats.org/officeDocument/2006/relationships/image" Target="../media/image9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microsoft.com/office/2007/relationships/hdphoto" Target="../media/hdphoto3.wdp"/><Relationship Id="rId5" Type="http://schemas.openxmlformats.org/officeDocument/2006/relationships/image" Target="../media/image2.jpeg"/><Relationship Id="rId15" Type="http://schemas.openxmlformats.org/officeDocument/2006/relationships/image" Target="../media/image8.png"/><Relationship Id="rId10" Type="http://schemas.openxmlformats.org/officeDocument/2006/relationships/image" Target="../media/image5.png"/><Relationship Id="rId4" Type="http://schemas.openxmlformats.org/officeDocument/2006/relationships/image" Target="../media/image1.jpeg"/><Relationship Id="rId9" Type="http://schemas.microsoft.com/office/2007/relationships/hdphoto" Target="../media/hdphoto2.wdp"/><Relationship Id="rId14" Type="http://schemas.microsoft.com/office/2007/relationships/hdphoto" Target="../media/hdphoto4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2.wdp"/><Relationship Id="rId18" Type="http://schemas.openxmlformats.org/officeDocument/2006/relationships/image" Target="../media/image17.png"/><Relationship Id="rId3" Type="http://schemas.microsoft.com/office/2007/relationships/hdphoto" Target="../media/hdphoto6.wdp"/><Relationship Id="rId21" Type="http://schemas.microsoft.com/office/2007/relationships/hdphoto" Target="../media/hdphoto13.wdp"/><Relationship Id="rId7" Type="http://schemas.microsoft.com/office/2007/relationships/hdphoto" Target="../media/hdphoto8.wdp"/><Relationship Id="rId12" Type="http://schemas.openxmlformats.org/officeDocument/2006/relationships/image" Target="../media/image4.png"/><Relationship Id="rId17" Type="http://schemas.microsoft.com/office/2007/relationships/hdphoto" Target="../media/hdphoto11.wdp"/><Relationship Id="rId25" Type="http://schemas.microsoft.com/office/2007/relationships/hdphoto" Target="../media/hdphoto5.wdp"/><Relationship Id="rId2" Type="http://schemas.openxmlformats.org/officeDocument/2006/relationships/image" Target="../media/image11.png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microsoft.com/office/2007/relationships/hdphoto" Target="../media/hdphoto10.wdp"/><Relationship Id="rId24" Type="http://schemas.openxmlformats.org/officeDocument/2006/relationships/image" Target="../media/image8.png"/><Relationship Id="rId5" Type="http://schemas.microsoft.com/office/2007/relationships/hdphoto" Target="../media/hdphoto7.wdp"/><Relationship Id="rId15" Type="http://schemas.microsoft.com/office/2007/relationships/hdphoto" Target="../media/hdphoto3.wdp"/><Relationship Id="rId23" Type="http://schemas.microsoft.com/office/2007/relationships/hdphoto" Target="../media/hdphoto4.wdp"/><Relationship Id="rId10" Type="http://schemas.openxmlformats.org/officeDocument/2006/relationships/image" Target="../media/image15.png"/><Relationship Id="rId19" Type="http://schemas.microsoft.com/office/2007/relationships/hdphoto" Target="../media/hdphoto12.wdp"/><Relationship Id="rId4" Type="http://schemas.openxmlformats.org/officeDocument/2006/relationships/image" Target="../media/image12.png"/><Relationship Id="rId9" Type="http://schemas.microsoft.com/office/2007/relationships/hdphoto" Target="../media/hdphoto9.wdp"/><Relationship Id="rId14" Type="http://schemas.openxmlformats.org/officeDocument/2006/relationships/image" Target="../media/image5.png"/><Relationship Id="rId2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3.wdp"/><Relationship Id="rId18" Type="http://schemas.openxmlformats.org/officeDocument/2006/relationships/image" Target="../media/image18.png"/><Relationship Id="rId26" Type="http://schemas.openxmlformats.org/officeDocument/2006/relationships/image" Target="../media/image8.png"/><Relationship Id="rId3" Type="http://schemas.microsoft.com/office/2007/relationships/hdphoto" Target="../media/hdphoto6.wdp"/><Relationship Id="rId21" Type="http://schemas.openxmlformats.org/officeDocument/2006/relationships/image" Target="../media/image6.png"/><Relationship Id="rId7" Type="http://schemas.microsoft.com/office/2007/relationships/hdphoto" Target="../media/hdphoto8.wdp"/><Relationship Id="rId12" Type="http://schemas.openxmlformats.org/officeDocument/2006/relationships/image" Target="../media/image5.png"/><Relationship Id="rId17" Type="http://schemas.microsoft.com/office/2007/relationships/hdphoto" Target="../media/hdphoto12.wdp"/><Relationship Id="rId25" Type="http://schemas.microsoft.com/office/2007/relationships/hdphoto" Target="../media/hdphoto4.wdp"/><Relationship Id="rId2" Type="http://schemas.openxmlformats.org/officeDocument/2006/relationships/image" Target="../media/image11.png"/><Relationship Id="rId16" Type="http://schemas.openxmlformats.org/officeDocument/2006/relationships/image" Target="../media/image17.png"/><Relationship Id="rId20" Type="http://schemas.openxmlformats.org/officeDocument/2006/relationships/image" Target="../media/image19.jpeg"/><Relationship Id="rId29" Type="http://schemas.microsoft.com/office/2007/relationships/hdphoto" Target="../media/hdphoto2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microsoft.com/office/2007/relationships/hdphoto" Target="../media/hdphoto10.wdp"/><Relationship Id="rId24" Type="http://schemas.openxmlformats.org/officeDocument/2006/relationships/image" Target="../media/image7.png"/><Relationship Id="rId5" Type="http://schemas.microsoft.com/office/2007/relationships/hdphoto" Target="../media/hdphoto7.wdp"/><Relationship Id="rId15" Type="http://schemas.microsoft.com/office/2007/relationships/hdphoto" Target="../media/hdphoto11.wdp"/><Relationship Id="rId23" Type="http://schemas.microsoft.com/office/2007/relationships/hdphoto" Target="../media/hdphoto14.wdp"/><Relationship Id="rId28" Type="http://schemas.openxmlformats.org/officeDocument/2006/relationships/image" Target="../media/image4.png"/><Relationship Id="rId10" Type="http://schemas.openxmlformats.org/officeDocument/2006/relationships/image" Target="../media/image15.png"/><Relationship Id="rId19" Type="http://schemas.microsoft.com/office/2007/relationships/hdphoto" Target="../media/hdphoto13.wdp"/><Relationship Id="rId4" Type="http://schemas.openxmlformats.org/officeDocument/2006/relationships/image" Target="../media/image12.png"/><Relationship Id="rId9" Type="http://schemas.microsoft.com/office/2007/relationships/hdphoto" Target="../media/hdphoto9.wdp"/><Relationship Id="rId14" Type="http://schemas.openxmlformats.org/officeDocument/2006/relationships/image" Target="../media/image16.png"/><Relationship Id="rId22" Type="http://schemas.openxmlformats.org/officeDocument/2006/relationships/image" Target="../media/image20.png"/><Relationship Id="rId27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4.png"/><Relationship Id="rId7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22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5" Type="http://schemas.openxmlformats.org/officeDocument/2006/relationships/image" Target="../media/image24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8.png"/><Relationship Id="rId7" Type="http://schemas.openxmlformats.org/officeDocument/2006/relationships/image" Target="../media/image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8.wdp"/><Relationship Id="rId5" Type="http://schemas.openxmlformats.org/officeDocument/2006/relationships/image" Target="../media/image25.png"/><Relationship Id="rId10" Type="http://schemas.microsoft.com/office/2007/relationships/hdphoto" Target="../media/hdphoto19.wdp"/><Relationship Id="rId4" Type="http://schemas.microsoft.com/office/2007/relationships/hdphoto" Target="../media/hdphoto5.wdp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5.png"/><Relationship Id="rId18" Type="http://schemas.microsoft.com/office/2007/relationships/hdphoto" Target="../media/hdphoto5.wdp"/><Relationship Id="rId3" Type="http://schemas.openxmlformats.org/officeDocument/2006/relationships/image" Target="../media/image19.jpeg"/><Relationship Id="rId21" Type="http://schemas.openxmlformats.org/officeDocument/2006/relationships/image" Target="../media/image7.png"/><Relationship Id="rId7" Type="http://schemas.openxmlformats.org/officeDocument/2006/relationships/image" Target="../media/image22.png"/><Relationship Id="rId12" Type="http://schemas.microsoft.com/office/2007/relationships/hdphoto" Target="../media/hdphoto20.wdp"/><Relationship Id="rId1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6" Type="http://schemas.microsoft.com/office/2007/relationships/hdphoto" Target="../media/hdphoto17.wdp"/><Relationship Id="rId20" Type="http://schemas.microsoft.com/office/2007/relationships/hdphoto" Target="../media/hdphoto18.wdp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27.png"/><Relationship Id="rId24" Type="http://schemas.microsoft.com/office/2007/relationships/hdphoto" Target="../media/hdphoto19.wdp"/><Relationship Id="rId5" Type="http://schemas.openxmlformats.org/officeDocument/2006/relationships/image" Target="../media/image4.png"/><Relationship Id="rId15" Type="http://schemas.openxmlformats.org/officeDocument/2006/relationships/image" Target="../media/image24.png"/><Relationship Id="rId23" Type="http://schemas.openxmlformats.org/officeDocument/2006/relationships/image" Target="../media/image26.png"/><Relationship Id="rId10" Type="http://schemas.microsoft.com/office/2007/relationships/hdphoto" Target="../media/hdphoto16.wdp"/><Relationship Id="rId19" Type="http://schemas.openxmlformats.org/officeDocument/2006/relationships/image" Target="../media/image25.png"/><Relationship Id="rId4" Type="http://schemas.openxmlformats.org/officeDocument/2006/relationships/image" Target="../media/image6.png"/><Relationship Id="rId9" Type="http://schemas.openxmlformats.org/officeDocument/2006/relationships/image" Target="../media/image23.png"/><Relationship Id="rId14" Type="http://schemas.microsoft.com/office/2007/relationships/hdphoto" Target="../media/hdphoto3.wdp"/><Relationship Id="rId22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2.wdp"/><Relationship Id="rId18" Type="http://schemas.openxmlformats.org/officeDocument/2006/relationships/image" Target="../media/image17.png"/><Relationship Id="rId26" Type="http://schemas.microsoft.com/office/2007/relationships/hdphoto" Target="../media/hdphoto5.wdp"/><Relationship Id="rId3" Type="http://schemas.microsoft.com/office/2007/relationships/hdphoto" Target="../media/hdphoto6.wdp"/><Relationship Id="rId21" Type="http://schemas.microsoft.com/office/2007/relationships/hdphoto" Target="../media/hdphoto13.wdp"/><Relationship Id="rId7" Type="http://schemas.microsoft.com/office/2007/relationships/hdphoto" Target="../media/hdphoto8.wdp"/><Relationship Id="rId12" Type="http://schemas.openxmlformats.org/officeDocument/2006/relationships/image" Target="../media/image4.png"/><Relationship Id="rId17" Type="http://schemas.microsoft.com/office/2007/relationships/hdphoto" Target="../media/hdphoto11.wdp"/><Relationship Id="rId25" Type="http://schemas.openxmlformats.org/officeDocument/2006/relationships/image" Target="../media/image8.png"/><Relationship Id="rId2" Type="http://schemas.openxmlformats.org/officeDocument/2006/relationships/image" Target="../media/image11.png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microsoft.com/office/2007/relationships/hdphoto" Target="../media/hdphoto10.wdp"/><Relationship Id="rId24" Type="http://schemas.microsoft.com/office/2007/relationships/hdphoto" Target="../media/hdphoto4.wdp"/><Relationship Id="rId5" Type="http://schemas.microsoft.com/office/2007/relationships/hdphoto" Target="../media/hdphoto7.wdp"/><Relationship Id="rId15" Type="http://schemas.microsoft.com/office/2007/relationships/hdphoto" Target="../media/hdphoto3.wdp"/><Relationship Id="rId23" Type="http://schemas.openxmlformats.org/officeDocument/2006/relationships/image" Target="../media/image7.png"/><Relationship Id="rId10" Type="http://schemas.openxmlformats.org/officeDocument/2006/relationships/image" Target="../media/image15.png"/><Relationship Id="rId19" Type="http://schemas.microsoft.com/office/2007/relationships/hdphoto" Target="../media/hdphoto12.wdp"/><Relationship Id="rId4" Type="http://schemas.openxmlformats.org/officeDocument/2006/relationships/image" Target="../media/image12.png"/><Relationship Id="rId9" Type="http://schemas.microsoft.com/office/2007/relationships/hdphoto" Target="../media/hdphoto9.wdp"/><Relationship Id="rId14" Type="http://schemas.openxmlformats.org/officeDocument/2006/relationships/image" Target="../media/image5.png"/><Relationship Id="rId2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" y="12207209"/>
            <a:ext cx="30483212" cy="5212429"/>
          </a:xfrm>
          <a:custGeom>
            <a:avLst/>
            <a:gdLst>
              <a:gd name="connsiteX0" fmla="*/ 0 w 9187071"/>
              <a:gd name="connsiteY0" fmla="*/ 0 h 1919757"/>
              <a:gd name="connsiteX1" fmla="*/ 9187071 w 9187071"/>
              <a:gd name="connsiteY1" fmla="*/ 0 h 1919757"/>
              <a:gd name="connsiteX2" fmla="*/ 9187071 w 9187071"/>
              <a:gd name="connsiteY2" fmla="*/ 1919757 h 1919757"/>
              <a:gd name="connsiteX3" fmla="*/ 0 w 9187071"/>
              <a:gd name="connsiteY3" fmla="*/ 1919757 h 1919757"/>
              <a:gd name="connsiteX4" fmla="*/ 0 w 9187071"/>
              <a:gd name="connsiteY4" fmla="*/ 0 h 1919757"/>
              <a:gd name="connsiteX0" fmla="*/ 0 w 9187071"/>
              <a:gd name="connsiteY0" fmla="*/ 54591 h 1974348"/>
              <a:gd name="connsiteX1" fmla="*/ 9187071 w 9187071"/>
              <a:gd name="connsiteY1" fmla="*/ 0 h 1974348"/>
              <a:gd name="connsiteX2" fmla="*/ 9187071 w 9187071"/>
              <a:gd name="connsiteY2" fmla="*/ 1974348 h 1974348"/>
              <a:gd name="connsiteX3" fmla="*/ 0 w 9187071"/>
              <a:gd name="connsiteY3" fmla="*/ 1974348 h 1974348"/>
              <a:gd name="connsiteX4" fmla="*/ 0 w 9187071"/>
              <a:gd name="connsiteY4" fmla="*/ 54591 h 1974348"/>
              <a:gd name="connsiteX0" fmla="*/ 0 w 9187071"/>
              <a:gd name="connsiteY0" fmla="*/ 110623 h 2030380"/>
              <a:gd name="connsiteX1" fmla="*/ 9187071 w 9187071"/>
              <a:gd name="connsiteY1" fmla="*/ 56032 h 2030380"/>
              <a:gd name="connsiteX2" fmla="*/ 9187071 w 9187071"/>
              <a:gd name="connsiteY2" fmla="*/ 2030380 h 2030380"/>
              <a:gd name="connsiteX3" fmla="*/ 0 w 9187071"/>
              <a:gd name="connsiteY3" fmla="*/ 2030380 h 2030380"/>
              <a:gd name="connsiteX4" fmla="*/ 0 w 9187071"/>
              <a:gd name="connsiteY4" fmla="*/ 110623 h 2030380"/>
              <a:gd name="connsiteX0" fmla="*/ 13647 w 9187071"/>
              <a:gd name="connsiteY0" fmla="*/ 50456 h 2052100"/>
              <a:gd name="connsiteX1" fmla="*/ 9187071 w 9187071"/>
              <a:gd name="connsiteY1" fmla="*/ 77752 h 2052100"/>
              <a:gd name="connsiteX2" fmla="*/ 9187071 w 9187071"/>
              <a:gd name="connsiteY2" fmla="*/ 2052100 h 2052100"/>
              <a:gd name="connsiteX3" fmla="*/ 0 w 9187071"/>
              <a:gd name="connsiteY3" fmla="*/ 2052100 h 2052100"/>
              <a:gd name="connsiteX4" fmla="*/ 13647 w 9187071"/>
              <a:gd name="connsiteY4" fmla="*/ 50456 h 205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87071" h="2052100">
                <a:moveTo>
                  <a:pt x="13647" y="50456"/>
                </a:moveTo>
                <a:cubicBezTo>
                  <a:pt x="3076004" y="32259"/>
                  <a:pt x="6029179" y="-67825"/>
                  <a:pt x="9187071" y="77752"/>
                </a:cubicBezTo>
                <a:lnTo>
                  <a:pt x="9187071" y="2052100"/>
                </a:lnTo>
                <a:lnTo>
                  <a:pt x="0" y="2052100"/>
                </a:lnTo>
                <a:lnTo>
                  <a:pt x="13647" y="50456"/>
                </a:lnTo>
                <a:close/>
              </a:path>
            </a:pathLst>
          </a:custGeom>
          <a:blipFill>
            <a:blip r:embed="rId4"/>
            <a:tile tx="0" ty="0" sx="100000" sy="100000" flip="none" algn="tl"/>
          </a:blip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272912" tIns="136456" rIns="272912" bIns="136456"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" y="1"/>
            <a:ext cx="30483209" cy="125433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272912" tIns="136456" rIns="272912" bIns="136456"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871941" y="371641"/>
            <a:ext cx="16434329" cy="7231558"/>
          </a:xfrm>
          <a:prstGeom prst="rect">
            <a:avLst/>
          </a:prstGeom>
          <a:solidFill>
            <a:srgbClr val="92D050"/>
          </a:solidFill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272912" tIns="136456" rIns="272912" bIns="136456" rtlCol="0" anchor="ctr"/>
          <a:lstStyle/>
          <a:p>
            <a:pPr algn="ctr"/>
            <a:endParaRPr lang="en-US"/>
          </a:p>
        </p:txBody>
      </p:sp>
      <p:pic>
        <p:nvPicPr>
          <p:cNvPr id="18" name="Picture 2" descr="Vẽ tay hoạt hình phong cảnh cửa sổ minh họa | Minh họa PSD Tải xuống miễn  phí - Pikbes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2" t="14981" r="13597" b="15229"/>
          <a:stretch/>
        </p:blipFill>
        <p:spPr bwMode="auto">
          <a:xfrm>
            <a:off x="49061" y="68153"/>
            <a:ext cx="9529422" cy="588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1283951" y="521169"/>
            <a:ext cx="16022320" cy="6877384"/>
            <a:chOff x="11283951" y="521169"/>
            <a:chExt cx="16022320" cy="6877384"/>
          </a:xfrm>
        </p:grpSpPr>
        <p:sp>
          <p:nvSpPr>
            <p:cNvPr id="17" name="Rectangle 16"/>
            <p:cNvSpPr/>
            <p:nvPr/>
          </p:nvSpPr>
          <p:spPr>
            <a:xfrm>
              <a:off x="11283951" y="521169"/>
              <a:ext cx="16022320" cy="6877384"/>
            </a:xfrm>
            <a:prstGeom prst="rect">
              <a:avLst/>
            </a:prstGeom>
            <a:noFill/>
          </p:spPr>
          <p:txBody>
            <a:bodyPr wrap="square" lIns="272912" tIns="136456" rIns="272912" bIns="136456">
              <a:spAutoFit/>
            </a:bodyPr>
            <a:lstStyle/>
            <a:p>
              <a:pPr algn="ctr"/>
              <a:r>
                <a:rPr lang="en-US" sz="16100" b="1" dirty="0" err="1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solidFill>
                    <a:srgbClr val="FFFF00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.VnAvant" pitchFamily="34" charset="0"/>
                </a:rPr>
                <a:t>Th</a:t>
              </a:r>
              <a:r>
                <a:rPr lang="en-US" sz="16100" b="1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solidFill>
                    <a:srgbClr val="FFFF00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.VnAvant" pitchFamily="34" charset="0"/>
                </a:rPr>
                <a:t>¬: </a:t>
              </a:r>
              <a:r>
                <a:rPr lang="en-US" sz="16100" b="1" dirty="0" err="1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solidFill>
                    <a:srgbClr val="FFFF00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.VnAvant" pitchFamily="34" charset="0"/>
                </a:rPr>
                <a:t>T×nh</a:t>
              </a:r>
              <a:r>
                <a:rPr lang="en-US" sz="16100" b="1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solidFill>
                    <a:srgbClr val="FFFF00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.VnAvant" pitchFamily="34" charset="0"/>
                </a:rPr>
                <a:t> b¹n</a:t>
              </a:r>
              <a:endParaRPr lang="en-US" sz="161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endParaRPr>
            </a:p>
            <a:p>
              <a:pPr algn="ctr"/>
              <a:endParaRPr lang="en-US" sz="161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  <a:p>
              <a:pPr algn="ctr"/>
              <a:r>
                <a:rPr lang="en-US" sz="10700" b="1" dirty="0" err="1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solidFill>
                    <a:srgbClr val="FF0000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.VnAvant" pitchFamily="34" charset="0"/>
                </a:rPr>
                <a:t>T¸c</a:t>
              </a:r>
              <a:r>
                <a:rPr lang="en-US" sz="10700" b="1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solidFill>
                    <a:srgbClr val="FF0000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.VnAvant" pitchFamily="34" charset="0"/>
                </a:rPr>
                <a:t> </a:t>
              </a:r>
              <a:r>
                <a:rPr lang="en-US" sz="10700" b="1" dirty="0" err="1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solidFill>
                    <a:srgbClr val="FF0000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.VnAvant" pitchFamily="34" charset="0"/>
                </a:rPr>
                <a:t>gi</a:t>
              </a:r>
              <a:r>
                <a:rPr lang="en-US" sz="10700" b="1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solidFill>
                    <a:srgbClr val="FF0000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.VnAvant" pitchFamily="34" charset="0"/>
                </a:rPr>
                <a:t>¶:</a:t>
              </a:r>
              <a:r>
                <a:rPr lang="en-US" sz="10700" b="1" dirty="0" err="1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solidFill>
                    <a:srgbClr val="FF0000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.VnAvant" pitchFamily="34" charset="0"/>
                </a:rPr>
                <a:t>TrÇn</a:t>
              </a:r>
              <a:r>
                <a:rPr lang="en-US" sz="10700" b="1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solidFill>
                    <a:srgbClr val="FF0000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.VnAvant" pitchFamily="34" charset="0"/>
                </a:rPr>
                <a:t> </a:t>
              </a:r>
              <a:r>
                <a:rPr lang="en-US" sz="10700" b="1" dirty="0" err="1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solidFill>
                    <a:srgbClr val="FF0000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.VnAvant" pitchFamily="34" charset="0"/>
                </a:rPr>
                <a:t>ThÞ</a:t>
              </a:r>
              <a:r>
                <a:rPr lang="en-US" sz="10700" b="1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solidFill>
                    <a:srgbClr val="FF0000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.VnAvant" pitchFamily="34" charset="0"/>
                </a:rPr>
                <a:t> H ­ ¬</a:t>
              </a:r>
              <a:r>
                <a:rPr lang="en-US" sz="10700" b="1" dirty="0" err="1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solidFill>
                    <a:srgbClr val="FF0000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.VnAvant" pitchFamily="34" charset="0"/>
                </a:rPr>
                <a:t>ng</a:t>
              </a:r>
              <a:endParaRPr lang="en-US" sz="107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endParaRPr>
            </a:p>
          </p:txBody>
        </p:sp>
        <p:pic>
          <p:nvPicPr>
            <p:cNvPr id="2051" name="Picture 3" descr="D:\Users\ADMIN\Downloads\tải xuống (1)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5258" b="78351" l="53668" r="891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24695" r="13306" b="20220"/>
            <a:stretch/>
          </p:blipFill>
          <p:spPr bwMode="auto">
            <a:xfrm>
              <a:off x="23101458" y="5948303"/>
              <a:ext cx="1054747" cy="987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Rounded Rectangle 4"/>
          <p:cNvSpPr/>
          <p:nvPr/>
        </p:nvSpPr>
        <p:spPr>
          <a:xfrm>
            <a:off x="10521951" y="68153"/>
            <a:ext cx="349990" cy="7879666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0217150" y="7603199"/>
            <a:ext cx="17753494" cy="41453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27306271" y="68153"/>
            <a:ext cx="284479" cy="794957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0217151" y="371641"/>
            <a:ext cx="17753494" cy="41337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13" descr="D:\Users\ADMIN\Downloads\pngtree-blue-bear-png-image_2697195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50" b="962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17" r="18106"/>
          <a:stretch/>
        </p:blipFill>
        <p:spPr bwMode="auto">
          <a:xfrm>
            <a:off x="8826007" y="9258248"/>
            <a:ext cx="4144304" cy="657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D:\Users\ADMIN\Downloads\pngtree-cute-cat-png-image_2572398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08" t="-830" b="22416"/>
          <a:stretch/>
        </p:blipFill>
        <p:spPr bwMode="auto">
          <a:xfrm>
            <a:off x="13501437" y="11300619"/>
            <a:ext cx="5793674" cy="507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Thỏ Nâu Hình ảnh PNG | Vector và các tập tin PSD | Tải về miễn phí trên  Pngtre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2965" y="8147556"/>
            <a:ext cx="7709711" cy="929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 descr="D:\Users\ADMIN\Downloads\8819.png_860.pn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86" t="16832" r="14926" b="18921"/>
          <a:stretch/>
        </p:blipFill>
        <p:spPr bwMode="auto">
          <a:xfrm>
            <a:off x="1200520" y="7072518"/>
            <a:ext cx="7226503" cy="1002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D:\Users\ADMIN\Downloads\kisspng-giraffe-lion-vector-graphics-image-drawing-5c098e94360c73.3560804715441301962214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023" b="9854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2882" y="4925859"/>
            <a:ext cx="7431255" cy="1209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Tình Bạ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0859337" y="30656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5486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64" presetClass="path" presetSubtype="0" repeatCount="3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36 0.01003 L -3.82105E-6 -3.33911E-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8" y="-502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4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21 0.02937 L -3.27982E-6 -4.7725E-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1" y="-1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1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" t="-304" r="1541" b="7949"/>
          <a:stretch/>
        </p:blipFill>
        <p:spPr bwMode="auto">
          <a:xfrm>
            <a:off x="2" y="-71110"/>
            <a:ext cx="30340297" cy="17490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8045450" y="4518819"/>
            <a:ext cx="14249400" cy="4941345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pPr indent="457161" algn="ctr">
              <a:lnSpc>
                <a:spcPct val="115000"/>
              </a:lnSpc>
            </a:pPr>
            <a:r>
              <a:rPr lang="en-US" sz="137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ĐỌC THƠ QUA TRANH </a:t>
            </a:r>
            <a:r>
              <a:rPr lang="en-US" sz="137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CHỮ TO</a:t>
            </a:r>
            <a:endParaRPr lang="en-US" sz="13700" b="1" dirty="0">
              <a:solidFill>
                <a:srgbClr val="FFFF00"/>
              </a:solidFill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135327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" t="12621" r="3328"/>
          <a:stretch/>
        </p:blipFill>
        <p:spPr bwMode="auto">
          <a:xfrm>
            <a:off x="0" y="0"/>
            <a:ext cx="30340300" cy="1740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590454" y="2968067"/>
            <a:ext cx="22054576" cy="10247538"/>
          </a:xfrm>
          <a:prstGeom prst="rect">
            <a:avLst/>
          </a:prstGeom>
        </p:spPr>
        <p:txBody>
          <a:bodyPr wrap="square" lIns="272912" tIns="136456" rIns="272912" bIns="136456">
            <a:spAutoFit/>
          </a:bodyPr>
          <a:lstStyle/>
          <a:p>
            <a:pPr algn="just"/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H«m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nay ®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Õn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líp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thÊy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v¾ng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thá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N©u</a:t>
            </a:r>
            <a:endParaRPr lang="en-US" b="1" dirty="0">
              <a:solidFill>
                <a:srgbClr val="FF0000"/>
              </a:solidFill>
              <a:latin typeface=".VnAvant" pitchFamily="34" charset="0"/>
            </a:endParaRPr>
          </a:p>
          <a:p>
            <a:pPr algn="just"/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C¸c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b¹n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hái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nhau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Thá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®i ®©u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thÕ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?</a:t>
            </a:r>
          </a:p>
          <a:p>
            <a:pPr algn="just"/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GÊu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liÒn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nãi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khÏ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: “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Thá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bÞ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èm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råi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”.</a:t>
            </a:r>
          </a:p>
          <a:p>
            <a:pPr algn="just"/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Nµy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c¸c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b¹n ¬i! ®i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th¨m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thá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nhÐ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?</a:t>
            </a:r>
          </a:p>
          <a:p>
            <a:pPr algn="just"/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GÊu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t«i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mua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khÕ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khÕ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ngät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l¹i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thanh</a:t>
            </a:r>
            <a:endParaRPr lang="en-US" b="1" dirty="0">
              <a:solidFill>
                <a:srgbClr val="FF0000"/>
              </a:solidFill>
              <a:latin typeface=".VnAvant" pitchFamily="34" charset="0"/>
            </a:endParaRPr>
          </a:p>
          <a:p>
            <a:pPr algn="just"/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MÌo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t«i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mua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chanh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®¸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nh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®­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ưêng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m¸t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ngät</a:t>
            </a:r>
            <a:endParaRPr lang="en-US" b="1" dirty="0">
              <a:solidFill>
                <a:srgbClr val="FF0000"/>
              </a:solidFill>
              <a:latin typeface=".VnAvant" pitchFamily="34" charset="0"/>
            </a:endParaRPr>
          </a:p>
          <a:p>
            <a:pPr algn="just"/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­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Hươu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mua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s÷a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bét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nai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sữa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Ëu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nµnh</a:t>
            </a:r>
            <a:endParaRPr lang="en-US" b="1" dirty="0">
              <a:solidFill>
                <a:srgbClr val="FF0000"/>
              </a:solidFill>
              <a:latin typeface=".VnAvant" pitchFamily="34" charset="0"/>
            </a:endParaRPr>
          </a:p>
          <a:p>
            <a:pPr algn="just"/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Chóc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b¹n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kháe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nhanh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cïng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nhau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Õn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líp</a:t>
            </a:r>
            <a:endParaRPr lang="en-US" b="1" dirty="0">
              <a:solidFill>
                <a:srgbClr val="FF0000"/>
              </a:solidFill>
              <a:latin typeface=".VnAvant" pitchFamily="34" charset="0"/>
            </a:endParaRPr>
          </a:p>
          <a:p>
            <a:pPr algn="just"/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Häc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tËp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thËt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tèt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xøng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®¸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ng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trß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ngoan</a:t>
            </a:r>
            <a:endParaRPr lang="en-US" b="1" dirty="0">
              <a:solidFill>
                <a:srgbClr val="FF0000"/>
              </a:solidFill>
              <a:latin typeface=".VnAvant" pitchFamily="34" charset="0"/>
            </a:endParaRPr>
          </a:p>
          <a:p>
            <a:pPr algn="just"/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Trß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giái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kÕt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oµn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th¾m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t×nh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bÌ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b¹n.</a:t>
            </a:r>
          </a:p>
          <a:p>
            <a:pPr algn="ctr"/>
            <a:endParaRPr lang="en-US" b="1" dirty="0">
              <a:solidFill>
                <a:srgbClr val="00B050"/>
              </a:solidFill>
              <a:latin typeface=".VnAvant" pitchFamily="34" charset="0"/>
            </a:endParaRPr>
          </a:p>
          <a:p>
            <a:pPr algn="ctr"/>
            <a:r>
              <a:rPr lang="en-US" b="1" dirty="0" err="1">
                <a:solidFill>
                  <a:srgbClr val="00B0F0"/>
                </a:solidFill>
                <a:latin typeface=".VnAvant" pitchFamily="34" charset="0"/>
              </a:rPr>
              <a:t>T¸c</a:t>
            </a:r>
            <a:r>
              <a:rPr lang="en-US" b="1" dirty="0">
                <a:solidFill>
                  <a:srgbClr val="00B0F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.VnAvant" pitchFamily="34" charset="0"/>
              </a:rPr>
              <a:t>gi</a:t>
            </a:r>
            <a:r>
              <a:rPr lang="en-US" b="1" dirty="0">
                <a:solidFill>
                  <a:srgbClr val="00B0F0"/>
                </a:solidFill>
                <a:latin typeface=".VnAvant" pitchFamily="34" charset="0"/>
              </a:rPr>
              <a:t>¶: </a:t>
            </a:r>
            <a:r>
              <a:rPr lang="en-US" b="1" dirty="0" err="1">
                <a:solidFill>
                  <a:srgbClr val="00B0F0"/>
                </a:solidFill>
                <a:latin typeface=".VnAvant" pitchFamily="34" charset="0"/>
              </a:rPr>
              <a:t>TrÇn</a:t>
            </a:r>
            <a:r>
              <a:rPr lang="en-US" b="1" dirty="0">
                <a:solidFill>
                  <a:srgbClr val="00B0F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.VnAvant" pitchFamily="34" charset="0"/>
              </a:rPr>
              <a:t>ThÞ</a:t>
            </a:r>
            <a:r>
              <a:rPr lang="en-US" b="1" dirty="0">
                <a:solidFill>
                  <a:srgbClr val="00B0F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.VnAvant" pitchFamily="34" charset="0"/>
              </a:rPr>
              <a:t>Hư­¬ng</a:t>
            </a:r>
            <a:endParaRPr lang="en-US" b="1" dirty="0">
              <a:solidFill>
                <a:srgbClr val="00B0F0"/>
              </a:solidFill>
              <a:latin typeface=".VnAvant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590454" y="861219"/>
            <a:ext cx="16434329" cy="2106848"/>
          </a:xfrm>
          <a:prstGeom prst="rect">
            <a:avLst/>
          </a:prstGeom>
        </p:spPr>
        <p:txBody>
          <a:bodyPr wrap="square" lIns="272912" tIns="136456" rIns="272912" bIns="136456">
            <a:spAutoFit/>
          </a:bodyPr>
          <a:lstStyle/>
          <a:p>
            <a:pPr algn="ctr"/>
            <a:r>
              <a:rPr lang="en-US" sz="119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Th</a:t>
            </a:r>
            <a:r>
              <a:rPr lang="en-US" sz="119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¬: </a:t>
            </a:r>
            <a:r>
              <a:rPr lang="en-US" sz="119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T×nh</a:t>
            </a:r>
            <a:r>
              <a:rPr lang="en-US" sz="119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 b¹n</a:t>
            </a:r>
            <a:endParaRPr lang="en-US" sz="119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346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040"/>
            <a:ext cx="30959425" cy="17317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783512" y="1699419"/>
            <a:ext cx="15392400" cy="7448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900" b="1" dirty="0">
                <a:solidFill>
                  <a:srgbClr val="FF0000"/>
                </a:solidFill>
                <a:latin typeface=".VnAvant" pitchFamily="34" charset="0"/>
              </a:rPr>
              <a:t>§</a:t>
            </a:r>
            <a:r>
              <a:rPr lang="en-US" sz="23900" b="1" dirty="0" err="1" smtClean="0">
                <a:solidFill>
                  <a:srgbClr val="FF0000"/>
                </a:solidFill>
                <a:latin typeface=".VnAvant" pitchFamily="34" charset="0"/>
              </a:rPr>
              <a:t>äc</a:t>
            </a:r>
            <a:r>
              <a:rPr lang="en-US" sz="239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3900" b="1" dirty="0" err="1" smtClean="0">
                <a:solidFill>
                  <a:srgbClr val="FF0000"/>
                </a:solidFill>
                <a:latin typeface=".VnAvant" pitchFamily="34" charset="0"/>
              </a:rPr>
              <a:t>th</a:t>
            </a:r>
            <a:r>
              <a:rPr lang="en-US" sz="23900" b="1" dirty="0" smtClean="0">
                <a:solidFill>
                  <a:srgbClr val="FF0000"/>
                </a:solidFill>
                <a:latin typeface=".VnAvant" pitchFamily="34" charset="0"/>
              </a:rPr>
              <a:t>¬ qua </a:t>
            </a:r>
            <a:r>
              <a:rPr lang="en-US" sz="23900" b="1" dirty="0" err="1" smtClean="0">
                <a:solidFill>
                  <a:srgbClr val="FF0000"/>
                </a:solidFill>
                <a:latin typeface=".VnAvant" pitchFamily="34" charset="0"/>
              </a:rPr>
              <a:t>tranh</a:t>
            </a:r>
            <a:endParaRPr lang="en-US" sz="239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3299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Rectangle 162"/>
          <p:cNvSpPr/>
          <p:nvPr/>
        </p:nvSpPr>
        <p:spPr>
          <a:xfrm>
            <a:off x="-138380" y="-11744"/>
            <a:ext cx="15994331" cy="9254963"/>
          </a:xfrm>
          <a:prstGeom prst="rect">
            <a:avLst/>
          </a:prstGeom>
          <a:solidFill>
            <a:srgbClr val="24D8FC"/>
          </a:solidFill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927268" y="0"/>
            <a:ext cx="14413031" cy="14542331"/>
          </a:xfrm>
          <a:prstGeom prst="rect">
            <a:avLst/>
          </a:prstGeom>
          <a:solidFill>
            <a:srgbClr val="24D8FC"/>
          </a:solidFill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15927267" y="0"/>
            <a:ext cx="0" cy="10604506"/>
          </a:xfrm>
          <a:prstGeom prst="line">
            <a:avLst/>
          </a:prstGeom>
          <a:ln w="142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5855950" y="10604506"/>
            <a:ext cx="14484349" cy="3743517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8" name="Rectangle 217"/>
          <p:cNvSpPr/>
          <p:nvPr/>
        </p:nvSpPr>
        <p:spPr>
          <a:xfrm>
            <a:off x="-138379" y="9243218"/>
            <a:ext cx="15994330" cy="81764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Triangle 18"/>
          <p:cNvSpPr/>
          <p:nvPr/>
        </p:nvSpPr>
        <p:spPr>
          <a:xfrm>
            <a:off x="15855951" y="9243220"/>
            <a:ext cx="14484348" cy="5104804"/>
          </a:xfrm>
          <a:prstGeom prst="rtTriangl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5855951" y="14348022"/>
            <a:ext cx="14484348" cy="30716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>
            <a:off x="15855950" y="9243220"/>
            <a:ext cx="14484349" cy="5104804"/>
          </a:xfrm>
          <a:prstGeom prst="line">
            <a:avLst/>
          </a:prstGeom>
          <a:ln w="139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/>
          <p:cNvCxnSpPr/>
          <p:nvPr/>
        </p:nvCxnSpPr>
        <p:spPr>
          <a:xfrm>
            <a:off x="-28819" y="9243220"/>
            <a:ext cx="15956087" cy="0"/>
          </a:xfrm>
          <a:prstGeom prst="line">
            <a:avLst/>
          </a:prstGeom>
          <a:ln w="142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D:\Users\ADMIN\Downloads\tải xuống (2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875" l="9873" r="898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80" r="13717"/>
          <a:stretch/>
        </p:blipFill>
        <p:spPr bwMode="auto">
          <a:xfrm>
            <a:off x="6240735" y="2309018"/>
            <a:ext cx="5180478" cy="401846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Users\ADMIN\Downloads\imager_2_55655_7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178" r="89838">
                        <a14:backgroundMark x1="8984" y1="80039" x2="41384" y2="97652"/>
                        <a14:backgroundMark x1="6333" y1="76908" x2="55817" y2="99804"/>
                        <a14:backgroundMark x1="84389" y1="94129" x2="84389" y2="94129"/>
                        <a14:backgroundMark x1="84683" y1="92955" x2="79971" y2="998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15"/>
          <a:stretch/>
        </p:blipFill>
        <p:spPr bwMode="auto">
          <a:xfrm>
            <a:off x="20416012" y="5715595"/>
            <a:ext cx="8782764" cy="705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7" name="Straight Connector 246"/>
          <p:cNvCxnSpPr/>
          <p:nvPr/>
        </p:nvCxnSpPr>
        <p:spPr>
          <a:xfrm>
            <a:off x="15779749" y="9289971"/>
            <a:ext cx="14636749" cy="5252360"/>
          </a:xfrm>
          <a:prstGeom prst="line">
            <a:avLst/>
          </a:prstGeom>
          <a:ln w="4445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3" name="Picture 7" descr="D:\Users\ADMIN\Downloads\327e4e30b67cf964b72d3f2b07cb38ab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778" b="89984" l="821" r="96059">
                        <a14:backgroundMark x1="5911" y1="73235" x2="4269" y2="83415"/>
                        <a14:backgroundMark x1="91133" y1="76683" x2="89984" y2="85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3628" y="4615737"/>
            <a:ext cx="6749290" cy="541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D:\Users\ADMIN\Downloads\TH-KG-03-ke-dung-do-choi-8-khay-2-tu-hong-Toys-House-TH-KG-03-800x800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83125" l="2750" r="96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057" b="19711"/>
          <a:stretch/>
        </p:blipFill>
        <p:spPr bwMode="auto">
          <a:xfrm>
            <a:off x="-298888" y="4376736"/>
            <a:ext cx="7620000" cy="4936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1" name="Straight Connector 250"/>
          <p:cNvCxnSpPr>
            <a:endCxn id="19" idx="4"/>
          </p:cNvCxnSpPr>
          <p:nvPr/>
        </p:nvCxnSpPr>
        <p:spPr>
          <a:xfrm>
            <a:off x="15779749" y="9014619"/>
            <a:ext cx="14560550" cy="5333405"/>
          </a:xfrm>
          <a:prstGeom prst="line">
            <a:avLst/>
          </a:prstGeom>
          <a:ln w="139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3" name="Picture 5" descr="D:\Users\ADMIN\Downloads\Bộ-đồ-chơi-lắp-ráp-xếp-hình-cho-bé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93" b="98634" l="54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5350" y="7574905"/>
            <a:ext cx="2895162" cy="2879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4" name="Picture 5" descr="D:\Users\ADMIN\Downloads\Bộ-đồ-chơi-lắp-ráp-xếp-hình-cho-bé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93" b="98634" l="54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10162187"/>
            <a:ext cx="2895162" cy="2879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" name="Picture 13" descr="D:\Users\ADMIN\Downloads\pngtree-blue-bear-png-image_2697195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250" b="962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17" r="18106"/>
          <a:stretch/>
        </p:blipFill>
        <p:spPr bwMode="auto">
          <a:xfrm>
            <a:off x="2673350" y="6878312"/>
            <a:ext cx="4144304" cy="657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8" name="Picture 11" descr="D:\Users\ADMIN\Downloads\pngtree-cute-cat-png-image_2572398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08" t="-830" b="22416"/>
          <a:stretch/>
        </p:blipFill>
        <p:spPr bwMode="auto">
          <a:xfrm flipH="1">
            <a:off x="13536824" y="10580633"/>
            <a:ext cx="5552213" cy="507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D:\Users\ADMIN\Downloads\LKDfrI_simg_b5529c_250x250_maxb.jp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975" b="39150"/>
          <a:stretch/>
        </p:blipFill>
        <p:spPr bwMode="auto">
          <a:xfrm>
            <a:off x="-138380" y="-510381"/>
            <a:ext cx="16360464" cy="2264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1" name="Picture 2" descr="C:\Users\ADMIN\Downloads\các video đông\XJ110.jpg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896" b="89974" l="9961" r="425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15" t="14788" r="59018" b="35925"/>
          <a:stretch/>
        </p:blipFill>
        <p:spPr bwMode="auto">
          <a:xfrm>
            <a:off x="292039" y="1016030"/>
            <a:ext cx="2381311" cy="258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D:\Users\ADMIN\Downloads\tải xuống (4).jpg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350" b="95122" l="1463" r="956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8368" y="748060"/>
            <a:ext cx="2841681" cy="341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ounded Rectangle 31"/>
          <p:cNvSpPr/>
          <p:nvPr/>
        </p:nvSpPr>
        <p:spPr>
          <a:xfrm>
            <a:off x="17028072" y="591848"/>
            <a:ext cx="12885845" cy="2980040"/>
          </a:xfrm>
          <a:prstGeom prst="roundRect">
            <a:avLst/>
          </a:prstGeom>
          <a:solidFill>
            <a:schemeClr val="lt1">
              <a:alpha val="77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H«m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nay ®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Õn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líp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thÊy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v¾ng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thá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N©u</a:t>
            </a:r>
            <a:endParaRPr lang="en-US" b="1" dirty="0">
              <a:solidFill>
                <a:srgbClr val="FF0000"/>
              </a:solidFill>
              <a:latin typeface=".VnAvant" pitchFamily="34" charset="0"/>
            </a:endParaRPr>
          </a:p>
          <a:p>
            <a:pPr algn="just"/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C¸c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b¹n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hái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nhau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Thá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®i ®©u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thÕ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?</a:t>
            </a:r>
            <a:endParaRPr lang="en-US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63" name="Picture 3" descr="D:\Users\ADMIN\Downloads\8819.png_860.png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86" t="16832" r="14926" b="18921"/>
          <a:stretch/>
        </p:blipFill>
        <p:spPr bwMode="auto">
          <a:xfrm>
            <a:off x="6817654" y="6471377"/>
            <a:ext cx="7226503" cy="1002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4" name="Picture 2" descr="D:\Users\ADMIN\Downloads\kisspng-giraffe-lion-vector-graphics-image-drawing-5c098e94360c73.3560804715441301962214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3023" b="9854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8155" y="4615737"/>
            <a:ext cx="7431255" cy="1209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3063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29 0.02462 L 3.90815E-6 1.92048E-6 " pathEditMode="relative" rAng="0" ptsTypes="AA">
                                      <p:cBhvr>
                                        <p:cTn id="18" dur="325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5" y="-123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8708E-6 -2.48039E-6 L 0.00596 -0.02535 " pathEditMode="relative" rAng="0" ptsTypes="AA">
                                      <p:cBhvr>
                                        <p:cTn id="20" dur="325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" y="-126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Rectangle 162"/>
          <p:cNvSpPr/>
          <p:nvPr/>
        </p:nvSpPr>
        <p:spPr>
          <a:xfrm>
            <a:off x="-138380" y="-11744"/>
            <a:ext cx="15994331" cy="9254963"/>
          </a:xfrm>
          <a:prstGeom prst="rect">
            <a:avLst/>
          </a:prstGeom>
          <a:solidFill>
            <a:srgbClr val="24D8FC"/>
          </a:solidFill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927268" y="0"/>
            <a:ext cx="14413031" cy="14542331"/>
          </a:xfrm>
          <a:prstGeom prst="rect">
            <a:avLst/>
          </a:prstGeom>
          <a:solidFill>
            <a:srgbClr val="24D8FC"/>
          </a:solidFill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15927267" y="0"/>
            <a:ext cx="0" cy="10604506"/>
          </a:xfrm>
          <a:prstGeom prst="line">
            <a:avLst/>
          </a:prstGeom>
          <a:ln w="142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5855950" y="10604506"/>
            <a:ext cx="14484349" cy="3743517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8" name="Rectangle 217"/>
          <p:cNvSpPr/>
          <p:nvPr/>
        </p:nvSpPr>
        <p:spPr>
          <a:xfrm>
            <a:off x="-138379" y="9243218"/>
            <a:ext cx="15994330" cy="81764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Triangle 18"/>
          <p:cNvSpPr/>
          <p:nvPr/>
        </p:nvSpPr>
        <p:spPr>
          <a:xfrm>
            <a:off x="15855951" y="9243220"/>
            <a:ext cx="14484348" cy="5104804"/>
          </a:xfrm>
          <a:prstGeom prst="rtTriangl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5855951" y="14348022"/>
            <a:ext cx="14484348" cy="30716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>
            <a:off x="15855950" y="9243220"/>
            <a:ext cx="14484349" cy="5104804"/>
          </a:xfrm>
          <a:prstGeom prst="line">
            <a:avLst/>
          </a:prstGeom>
          <a:ln w="139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/>
          <p:cNvCxnSpPr/>
          <p:nvPr/>
        </p:nvCxnSpPr>
        <p:spPr>
          <a:xfrm>
            <a:off x="-28819" y="9243220"/>
            <a:ext cx="15956087" cy="0"/>
          </a:xfrm>
          <a:prstGeom prst="line">
            <a:avLst/>
          </a:prstGeom>
          <a:ln w="142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D:\Users\ADMIN\Downloads\tải xuống (2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875" l="9873" r="898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80" r="13717"/>
          <a:stretch/>
        </p:blipFill>
        <p:spPr bwMode="auto">
          <a:xfrm>
            <a:off x="6240735" y="2309018"/>
            <a:ext cx="5180478" cy="401846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Users\ADMIN\Downloads\imager_2_55655_7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178" r="89838">
                        <a14:backgroundMark x1="8984" y1="80039" x2="41384" y2="97652"/>
                        <a14:backgroundMark x1="6333" y1="76908" x2="55817" y2="99804"/>
                        <a14:backgroundMark x1="84389" y1="94129" x2="84389" y2="94129"/>
                        <a14:backgroundMark x1="84683" y1="92955" x2="79971" y2="998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15"/>
          <a:stretch/>
        </p:blipFill>
        <p:spPr bwMode="auto">
          <a:xfrm>
            <a:off x="20416012" y="5715595"/>
            <a:ext cx="8782764" cy="705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7" name="Straight Connector 246"/>
          <p:cNvCxnSpPr/>
          <p:nvPr/>
        </p:nvCxnSpPr>
        <p:spPr>
          <a:xfrm>
            <a:off x="15779749" y="9289971"/>
            <a:ext cx="14636749" cy="5252360"/>
          </a:xfrm>
          <a:prstGeom prst="line">
            <a:avLst/>
          </a:prstGeom>
          <a:ln w="4445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3" name="Picture 7" descr="D:\Users\ADMIN\Downloads\327e4e30b67cf964b72d3f2b07cb38ab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778" b="89984" l="821" r="96059">
                        <a14:backgroundMark x1="5911" y1="73235" x2="4269" y2="83415"/>
                        <a14:backgroundMark x1="91133" y1="76683" x2="89984" y2="85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3628" y="4615737"/>
            <a:ext cx="6749290" cy="541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D:\Users\ADMIN\Downloads\TH-KG-03-ke-dung-do-choi-8-khay-2-tu-hong-Toys-House-TH-KG-03-800x800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83125" l="2750" r="96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057" b="19711"/>
          <a:stretch/>
        </p:blipFill>
        <p:spPr bwMode="auto">
          <a:xfrm>
            <a:off x="-298888" y="4376736"/>
            <a:ext cx="7620000" cy="4936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1" name="Straight Connector 250"/>
          <p:cNvCxnSpPr>
            <a:endCxn id="19" idx="4"/>
          </p:cNvCxnSpPr>
          <p:nvPr/>
        </p:nvCxnSpPr>
        <p:spPr>
          <a:xfrm>
            <a:off x="15779749" y="9014619"/>
            <a:ext cx="14560550" cy="5333405"/>
          </a:xfrm>
          <a:prstGeom prst="line">
            <a:avLst/>
          </a:prstGeom>
          <a:ln w="139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3" name="Picture 5" descr="D:\Users\ADMIN\Downloads\Bộ-đồ-chơi-lắp-ráp-xếp-hình-cho-bé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93" b="98634" l="54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5350" y="7574905"/>
            <a:ext cx="2895162" cy="2879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4" name="Picture 5" descr="D:\Users\ADMIN\Downloads\Bộ-đồ-chơi-lắp-ráp-xếp-hình-cho-bé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93" b="98634" l="54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10162187"/>
            <a:ext cx="2895162" cy="2879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8" name="Picture 11" descr="D:\Users\ADMIN\Downloads\pngtree-cute-cat-png-image_2572398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08" t="-830" b="22416"/>
          <a:stretch/>
        </p:blipFill>
        <p:spPr bwMode="auto">
          <a:xfrm flipH="1">
            <a:off x="19953653" y="11601901"/>
            <a:ext cx="5552213" cy="507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D:\Users\ADMIN\Downloads\LKDfrI_simg_b5529c_250x250_maxb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975" b="39150"/>
          <a:stretch/>
        </p:blipFill>
        <p:spPr bwMode="auto">
          <a:xfrm>
            <a:off x="-138380" y="-510381"/>
            <a:ext cx="16360464" cy="2264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1" name="Picture 2" descr="C:\Users\ADMIN\Downloads\các video đông\XJ110.jp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896" b="89974" l="9961" r="425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15" t="14788" r="59018" b="35925"/>
          <a:stretch/>
        </p:blipFill>
        <p:spPr bwMode="auto">
          <a:xfrm>
            <a:off x="292039" y="1016030"/>
            <a:ext cx="2381311" cy="258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D:\Users\ADMIN\Downloads\tải xuống (4).jp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350" b="95122" l="1463" r="956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8368" y="748060"/>
            <a:ext cx="2841681" cy="341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ounded Rectangle 31"/>
          <p:cNvSpPr/>
          <p:nvPr/>
        </p:nvSpPr>
        <p:spPr>
          <a:xfrm>
            <a:off x="17028072" y="591848"/>
            <a:ext cx="12885845" cy="2980040"/>
          </a:xfrm>
          <a:prstGeom prst="roundRect">
            <a:avLst/>
          </a:prstGeom>
          <a:solidFill>
            <a:schemeClr val="lt1">
              <a:alpha val="77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GÊu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liÒn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nãi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khÏ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: “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Thá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bÞ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èm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råi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”.</a:t>
            </a:r>
          </a:p>
          <a:p>
            <a:pPr algn="just"/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Nµy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c¸c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b¹n ¬i! ®i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th¨m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thá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nhÐ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?</a:t>
            </a:r>
            <a:endParaRPr lang="en-US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8403591" y="3828280"/>
            <a:ext cx="10795185" cy="6197968"/>
            <a:chOff x="18353687" y="3745879"/>
            <a:chExt cx="10795185" cy="6197968"/>
          </a:xfrm>
        </p:grpSpPr>
        <p:pic>
          <p:nvPicPr>
            <p:cNvPr id="27" name="Picture 3" descr="D:\Users\ADMIN\Downloads\images (2).jp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3687" y="3745879"/>
              <a:ext cx="10795185" cy="6197968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8" descr="Thỏ Nâu Hình ảnh PNG | Vector và các tập tin PSD | Tải về miễn phí trên  Pngtree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1522" y="4780497"/>
              <a:ext cx="3002882" cy="3620887"/>
            </a:xfrm>
            <a:prstGeom prst="rect">
              <a:avLst/>
            </a:prstGeom>
            <a:noFill/>
            <a:scene3d>
              <a:camera prst="isometricBottomDown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6" descr="D:\Users\ADMIN\Downloads\pngtree-a-dark-single-bed-illustration-png-image_4505718.jpg"/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27583" b="90000" l="0" r="90000">
                          <a14:backgroundMark x1="8500" y1="57667" x2="19667" y2="65000"/>
                          <a14:backgroundMark x1="60000" y1="29167" x2="72833" y2="28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906" b="16255"/>
            <a:stretch/>
          </p:blipFill>
          <p:spPr bwMode="auto">
            <a:xfrm>
              <a:off x="22679856" y="6153097"/>
              <a:ext cx="3342258" cy="2400009"/>
            </a:xfrm>
            <a:prstGeom prst="rect">
              <a:avLst/>
            </a:prstGeom>
            <a:noFill/>
            <a:scene3d>
              <a:camera prst="perspectiveHeroicExtremeRightFacing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1" name="Picture 3" descr="D:\Users\ADMIN\Downloads\8819.png_860.png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86" t="16832" r="14926" b="18921"/>
          <a:stretch/>
        </p:blipFill>
        <p:spPr bwMode="auto">
          <a:xfrm>
            <a:off x="13189509" y="7320565"/>
            <a:ext cx="7226503" cy="1002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D:\Users\ADMIN\Downloads\kisspng-giraffe-lion-vector-graphics-image-drawing-5c098e94360c73.3560804715441301962214.jpg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3023" b="9854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445" y="2251647"/>
            <a:ext cx="7431255" cy="1209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3" descr="D:\Users\ADMIN\Downloads\pngtree-blue-bear-png-image_2697195.jpg"/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4250" b="962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17" r="18106"/>
          <a:stretch/>
        </p:blipFill>
        <p:spPr bwMode="auto">
          <a:xfrm>
            <a:off x="2081604" y="7087102"/>
            <a:ext cx="4144304" cy="657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00116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13766E-6 -1.79099E-6 L 0.02709 -0.0334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5" y="-1678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99 0.18767 C 0.00899 0.1687 0.02411 0.15411 0.04257 0.15411 C 0.06156 0.15411 0.07678 0.1687 0.07678 0.18767 C 0.07678 0.20673 0.09195 0.22132 0.11093 0.22132 C 0.12935 0.22132 0.14457 0.20673 0.14457 0.18767 " pathEditMode="relative" rAng="0" ptsTypes="fffff">
                                      <p:cBhvr>
                                        <p:cTn id="3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 descr="Premium Vector | School building cartoon illustra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2" t="27055" r="34687" b="20977"/>
          <a:stretch/>
        </p:blipFill>
        <p:spPr bwMode="auto">
          <a:xfrm>
            <a:off x="-22958" y="-162476"/>
            <a:ext cx="30363258" cy="1758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-4605020" y="9237878"/>
            <a:ext cx="5102225" cy="7364648"/>
            <a:chOff x="-4641850" y="10913726"/>
            <a:chExt cx="5102225" cy="7364648"/>
          </a:xfrm>
        </p:grpSpPr>
        <p:pic>
          <p:nvPicPr>
            <p:cNvPr id="9" name="Picture 13" descr="D:\Users\ADMIN\Downloads\pngtree-blue-bear-png-image_2697195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250" b="9625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17" r="18106"/>
            <a:stretch/>
          </p:blipFill>
          <p:spPr bwMode="auto">
            <a:xfrm>
              <a:off x="-4641850" y="10913726"/>
              <a:ext cx="4144304" cy="6570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8" name="Picture 8" descr="D:\Users\ADMIN\Downloads\images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99548">
                          <a14:backgroundMark x1="22172" y1="35088" x2="51131" y2="43421"/>
                          <a14:backgroundMark x1="38462" y1="35088" x2="53846" y2="42105"/>
                          <a14:backgroundMark x1="32127" y1="30702" x2="47511" y2="33772"/>
                          <a14:backgroundMark x1="36199" y1="29386" x2="65158" y2="45175"/>
                          <a14:backgroundMark x1="18100" y1="40351" x2="28507" y2="43860"/>
                          <a14:backgroundMark x1="17195" y1="41228" x2="17195" y2="49561"/>
                          <a14:backgroundMark x1="18100" y1="47807" x2="56561" y2="47807"/>
                          <a14:backgroundMark x1="61991" y1="26754" x2="69231" y2="41667"/>
                          <a14:backgroundMark x1="73756" y1="38596" x2="77376" y2="482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69698" y="15567819"/>
              <a:ext cx="3030073" cy="2710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9" name="Picture 9" descr="D:\Users\ADMIN\Downloads\cong-dung-de-ra-vang-cua-qua-khe-9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59" b="89758" l="0" r="9923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79651" y="16223531"/>
              <a:ext cx="2587626" cy="11961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Rounded Rectangle 13"/>
          <p:cNvSpPr/>
          <p:nvPr/>
        </p:nvSpPr>
        <p:spPr>
          <a:xfrm>
            <a:off x="22104350" y="15514638"/>
            <a:ext cx="8235950" cy="1905000"/>
          </a:xfrm>
          <a:prstGeom prst="roundRect">
            <a:avLst/>
          </a:prstGeom>
          <a:solidFill>
            <a:schemeClr val="lt1">
              <a:alpha val="77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GÊu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t«i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mua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khÕ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, </a:t>
            </a:r>
            <a:endParaRPr lang="en-US" b="1" dirty="0" smtClean="0">
              <a:solidFill>
                <a:srgbClr val="FF0000"/>
              </a:solidFill>
              <a:latin typeface=".VnAvant" pitchFamily="34" charset="0"/>
            </a:endParaRPr>
          </a:p>
          <a:p>
            <a:pPr algn="just"/>
            <a:r>
              <a:rPr lang="en-US" b="1" dirty="0" err="1" smtClean="0">
                <a:solidFill>
                  <a:srgbClr val="FF0000"/>
                </a:solidFill>
                <a:latin typeface=".VnAvant" pitchFamily="34" charset="0"/>
              </a:rPr>
              <a:t>khÕ</a:t>
            </a:r>
            <a:r>
              <a:rPr lang="en-US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ngät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l¹i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thanh</a:t>
            </a:r>
            <a:endParaRPr lang="en-US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33242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816E-8 -3.18136E-6 L 0.55603 -0.00975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99" y="-49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2" t="27055" r="34687" b="20977"/>
          <a:stretch/>
        </p:blipFill>
        <p:spPr bwMode="auto">
          <a:xfrm>
            <a:off x="-22958" y="-162476"/>
            <a:ext cx="30363258" cy="1758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0" y="15554813"/>
            <a:ext cx="8235950" cy="1905000"/>
          </a:xfrm>
          <a:prstGeom prst="roundRect">
            <a:avLst/>
          </a:prstGeom>
          <a:solidFill>
            <a:schemeClr val="lt1">
              <a:alpha val="77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MÌo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t«i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mua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chanh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Đ</a:t>
            </a:r>
            <a:r>
              <a:rPr lang="en-US" b="1" dirty="0" err="1" smtClean="0">
                <a:solidFill>
                  <a:srgbClr val="FF0000"/>
                </a:solidFill>
                <a:latin typeface=".VnAvant" pitchFamily="34" charset="0"/>
              </a:rPr>
              <a:t>¸nh</a:t>
            </a:r>
            <a:r>
              <a:rPr lang="en-US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®­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ưêng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m¸t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ngät</a:t>
            </a:r>
            <a:endParaRPr lang="en-US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9876750" y="10341037"/>
            <a:ext cx="7785839" cy="7118776"/>
            <a:chOff x="15703548" y="10386220"/>
            <a:chExt cx="7785839" cy="7118776"/>
          </a:xfrm>
        </p:grpSpPr>
        <p:pic>
          <p:nvPicPr>
            <p:cNvPr id="4" name="Picture 11" descr="D:\Users\ADMIN\Downloads\pngtree-cute-cat-png-image_2572398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08" t="-830" b="22416"/>
            <a:stretch/>
          </p:blipFill>
          <p:spPr bwMode="auto">
            <a:xfrm flipH="1">
              <a:off x="15703548" y="10386220"/>
              <a:ext cx="7785839" cy="7118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0" name="Picture 2" descr="D:\Users\ADMIN\Downloads\pngtree-a-basket-of-fresh-fruit-lemon-png-decorative-elements-png-image_4255127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58" t="11759" b="13369"/>
            <a:stretch/>
          </p:blipFill>
          <p:spPr bwMode="auto">
            <a:xfrm>
              <a:off x="16236950" y="14680829"/>
              <a:ext cx="2840648" cy="2567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3395908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35E-6 4.81444E-6 L -0.5449 0.00829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45" y="41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2" t="27055" r="34687" b="20977"/>
          <a:stretch/>
        </p:blipFill>
        <p:spPr bwMode="auto">
          <a:xfrm>
            <a:off x="-22958" y="-162476"/>
            <a:ext cx="30363258" cy="1758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-7080250" y="6812159"/>
            <a:ext cx="6740514" cy="10386219"/>
            <a:chOff x="7896236" y="6576219"/>
            <a:chExt cx="5434650" cy="10386219"/>
          </a:xfrm>
        </p:grpSpPr>
        <p:pic>
          <p:nvPicPr>
            <p:cNvPr id="8194" name="Picture 2" descr="D:\Users\ADMIN\Downloads\kisspng-giraffe-lion-vector-graphics-image-drawing-5c098e94360c73.3560804715441301962214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023" b="98547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6236" y="6576219"/>
              <a:ext cx="5434650" cy="103862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ttps://encrypted-tbn0.gstatic.com/images?q=tbn%3AANd9GcSbIqsLDAohz96G1zYManB0vE1qw_QIL1PIMXO9gIybiULYLAYtYfKMGaDZ4J1o-6Z_am-50kc&amp;usqp=CAc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7449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9950" y="12900819"/>
              <a:ext cx="2252599" cy="25907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30154130" y="9520186"/>
            <a:ext cx="5914293" cy="6847755"/>
            <a:chOff x="21342350" y="10350623"/>
            <a:chExt cx="5914293" cy="6847755"/>
          </a:xfrm>
        </p:grpSpPr>
        <p:pic>
          <p:nvPicPr>
            <p:cNvPr id="8195" name="Picture 3" descr="D:\Users\ADMIN\Downloads\8819.png_860.pn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86" t="16832" r="14926" b="18921"/>
            <a:stretch/>
          </p:blipFill>
          <p:spPr bwMode="auto">
            <a:xfrm>
              <a:off x="21875750" y="10350623"/>
              <a:ext cx="5380893" cy="68477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6" name="Picture 4" descr="D:\Users\ADMIN\Downloads\706320f621ba08ee20628d05ca9d0a76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42350" y="12811319"/>
              <a:ext cx="1926361" cy="1926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D:\Users\ADMIN\Downloads\706320f621ba08ee20628d05ca9d0a76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99950" y="12811319"/>
              <a:ext cx="1926361" cy="1926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Rounded Rectangle 13"/>
          <p:cNvSpPr/>
          <p:nvPr/>
        </p:nvSpPr>
        <p:spPr>
          <a:xfrm>
            <a:off x="10750550" y="15554813"/>
            <a:ext cx="8235950" cy="1905000"/>
          </a:xfrm>
          <a:prstGeom prst="roundRect">
            <a:avLst/>
          </a:prstGeom>
          <a:solidFill>
            <a:schemeClr val="lt1">
              <a:alpha val="77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Hươu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mua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s÷a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bét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endParaRPr lang="en-US" b="1" dirty="0" smtClean="0">
              <a:solidFill>
                <a:srgbClr val="FF0000"/>
              </a:solidFill>
              <a:latin typeface=".VnAvant" pitchFamily="34" charset="0"/>
            </a:endParaRPr>
          </a:p>
          <a:p>
            <a:pPr algn="ctr"/>
            <a:r>
              <a:rPr lang="en-US" b="1" dirty="0" err="1" smtClean="0">
                <a:solidFill>
                  <a:srgbClr val="FF0000"/>
                </a:solidFill>
                <a:latin typeface=".VnAvant" pitchFamily="34" charset="0"/>
              </a:rPr>
              <a:t>Nai</a:t>
            </a:r>
            <a:r>
              <a:rPr lang="en-US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sữa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Ëu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nµnh</a:t>
            </a:r>
            <a:endParaRPr lang="en-US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95908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4 -0.03063 L 0.37536 -0.03164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69" y="-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5086E-6 0.03338 L -0.3751 0.01943 " pathEditMode="relative" rAng="0" ptsTypes="AA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8" y="-70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D:\Users\ADMIN\Downloads\images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340300" cy="1741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Thỏ Nâu Hình ảnh PNG | Vector và các tập tin PSD | Tải về miễn phí trên  Pngtre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5882" y="4530657"/>
            <a:ext cx="7709711" cy="9296400"/>
          </a:xfrm>
          <a:prstGeom prst="rect">
            <a:avLst/>
          </a:prstGeom>
          <a:noFill/>
          <a:scene3d>
            <a:camera prst="isometricBottomDown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2103437" y="9178857"/>
            <a:ext cx="5102225" cy="7364648"/>
            <a:chOff x="-4641850" y="10913726"/>
            <a:chExt cx="5102225" cy="7364648"/>
          </a:xfrm>
        </p:grpSpPr>
        <p:pic>
          <p:nvPicPr>
            <p:cNvPr id="22" name="Picture 13" descr="D:\Users\ADMIN\Downloads\pngtree-blue-bear-png-image_2697195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50" b="9625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17" r="18106"/>
            <a:stretch/>
          </p:blipFill>
          <p:spPr bwMode="auto">
            <a:xfrm>
              <a:off x="-4641850" y="10913726"/>
              <a:ext cx="4144304" cy="6570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8" descr="D:\Users\ADMIN\Downloads\images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99548">
                          <a14:backgroundMark x1="22172" y1="35088" x2="51131" y2="43421"/>
                          <a14:backgroundMark x1="38462" y1="35088" x2="53846" y2="42105"/>
                          <a14:backgroundMark x1="32127" y1="30702" x2="47511" y2="33772"/>
                          <a14:backgroundMark x1="36199" y1="29386" x2="65158" y2="45175"/>
                          <a14:backgroundMark x1="18100" y1="40351" x2="28507" y2="43860"/>
                          <a14:backgroundMark x1="17195" y1="41228" x2="17195" y2="49561"/>
                          <a14:backgroundMark x1="18100" y1="47807" x2="56561" y2="47807"/>
                          <a14:backgroundMark x1="61991" y1="26754" x2="69231" y2="41667"/>
                          <a14:backgroundMark x1="73756" y1="38596" x2="77376" y2="482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69698" y="15567819"/>
              <a:ext cx="3030073" cy="2710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9" descr="D:\Users\ADMIN\Downloads\cong-dung-de-ra-vang-cua-qua-khe-9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59" b="89758" l="0" r="9923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79651" y="16223531"/>
              <a:ext cx="2587626" cy="11961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226" name="Picture 10" descr="D:\Users\ADMIN\Downloads\pngtree-yellow-checkered-quilt-beautiful-plaid-quilt-yellow-pillow-hand-painted-quilt-png-image_3877102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6917" l="0" r="88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337" r="13799"/>
          <a:stretch/>
        </p:blipFill>
        <p:spPr bwMode="auto">
          <a:xfrm>
            <a:off x="12198350" y="7996424"/>
            <a:ext cx="9852758" cy="640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/>
          <p:cNvGrpSpPr/>
          <p:nvPr/>
        </p:nvGrpSpPr>
        <p:grpSpPr>
          <a:xfrm flipH="1">
            <a:off x="8508988" y="10077037"/>
            <a:ext cx="4923204" cy="7118776"/>
            <a:chOff x="15703548" y="10386220"/>
            <a:chExt cx="7785839" cy="7118776"/>
          </a:xfrm>
        </p:grpSpPr>
        <p:pic>
          <p:nvPicPr>
            <p:cNvPr id="34" name="Picture 11" descr="D:\Users\ADMIN\Downloads\pngtree-cute-cat-png-image_2572398.jpg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08" t="-830" b="22416"/>
            <a:stretch/>
          </p:blipFill>
          <p:spPr bwMode="auto">
            <a:xfrm flipH="1">
              <a:off x="15703548" y="10386220"/>
              <a:ext cx="7785839" cy="7118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 descr="D:\Users\ADMIN\Downloads\pngtree-a-basket-of-fresh-fruit-lemon-png-decorative-elements-png-image_4255127.png"/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58" t="11759" b="13369"/>
            <a:stretch/>
          </p:blipFill>
          <p:spPr bwMode="auto">
            <a:xfrm>
              <a:off x="16236950" y="14680829"/>
              <a:ext cx="2840648" cy="2567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oup 35"/>
          <p:cNvGrpSpPr/>
          <p:nvPr/>
        </p:nvGrpSpPr>
        <p:grpSpPr>
          <a:xfrm>
            <a:off x="21537445" y="4367555"/>
            <a:ext cx="7431255" cy="12096375"/>
            <a:chOff x="7896236" y="6576219"/>
            <a:chExt cx="5434650" cy="10386219"/>
          </a:xfrm>
        </p:grpSpPr>
        <p:pic>
          <p:nvPicPr>
            <p:cNvPr id="37" name="Picture 2" descr="D:\Users\ADMIN\Downloads\kisspng-giraffe-lion-vector-graphics-image-drawing-5c098e94360c73.3560804715441301962214.jp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3023" b="98547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6236" y="6576219"/>
              <a:ext cx="5434650" cy="103862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 descr="https://encrypted-tbn0.gstatic.com/images?q=tbn%3AANd9GcSbIqsLDAohz96G1zYManB0vE1qw_QIL1PIMXO9gIybiULYLAYtYfKMGaDZ4J1o-6Z_am-50kc&amp;usqp=CAc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97449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9950" y="12900819"/>
              <a:ext cx="2252599" cy="25907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" name="Group 38"/>
          <p:cNvGrpSpPr/>
          <p:nvPr/>
        </p:nvGrpSpPr>
        <p:grpSpPr>
          <a:xfrm>
            <a:off x="5322294" y="1699420"/>
            <a:ext cx="7942856" cy="10027930"/>
            <a:chOff x="21342350" y="10350623"/>
            <a:chExt cx="5914293" cy="6847755"/>
          </a:xfrm>
        </p:grpSpPr>
        <p:pic>
          <p:nvPicPr>
            <p:cNvPr id="40" name="Picture 3" descr="D:\Users\ADMIN\Downloads\8819.png_860.png"/>
            <p:cNvPicPr>
              <a:picLocks noChangeAspect="1" noChangeArrowheads="1"/>
            </p:cNvPicPr>
            <p:nvPr/>
          </p:nvPicPr>
          <p:blipFill rotWithShape="1"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86" t="16832" r="14926" b="18921"/>
            <a:stretch/>
          </p:blipFill>
          <p:spPr bwMode="auto">
            <a:xfrm>
              <a:off x="21875750" y="10350623"/>
              <a:ext cx="5380893" cy="68477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4" descr="D:\Users\ADMIN\Downloads\706320f621ba08ee20628d05ca9d0a76.png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0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42350" y="12811319"/>
              <a:ext cx="1926361" cy="1926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4" descr="D:\Users\ADMIN\Downloads\706320f621ba08ee20628d05ca9d0a76.png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0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99950" y="12811319"/>
              <a:ext cx="1926361" cy="1926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3" name="Rounded Rectangle 42"/>
          <p:cNvSpPr/>
          <p:nvPr/>
        </p:nvSpPr>
        <p:spPr>
          <a:xfrm>
            <a:off x="20732750" y="746920"/>
            <a:ext cx="8235950" cy="1905000"/>
          </a:xfrm>
          <a:prstGeom prst="roundRect">
            <a:avLst/>
          </a:prstGeom>
          <a:solidFill>
            <a:schemeClr val="lt1">
              <a:alpha val="77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Chóc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b¹n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kháe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nhanh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.VnAvant" pitchFamily="34" charset="0"/>
              </a:rPr>
              <a:t>Cïng</a:t>
            </a:r>
            <a:r>
              <a:rPr lang="en-US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nhau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Õn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.VnAvant" pitchFamily="34" charset="0"/>
              </a:rPr>
              <a:t>líp</a:t>
            </a:r>
            <a:endParaRPr lang="en-US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08305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87 0.01596 L 2.64187E-6 -1.87671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3" y="-802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3478E-6 -2.78132E-6 L 0.01005 -0.0195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2" y="-9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Rectangle 162"/>
          <p:cNvSpPr/>
          <p:nvPr/>
        </p:nvSpPr>
        <p:spPr>
          <a:xfrm>
            <a:off x="-138380" y="-11744"/>
            <a:ext cx="15994331" cy="9254963"/>
          </a:xfrm>
          <a:prstGeom prst="rect">
            <a:avLst/>
          </a:prstGeom>
          <a:solidFill>
            <a:srgbClr val="24D8FC"/>
          </a:solidFill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927268" y="0"/>
            <a:ext cx="14413031" cy="14542331"/>
          </a:xfrm>
          <a:prstGeom prst="rect">
            <a:avLst/>
          </a:prstGeom>
          <a:solidFill>
            <a:srgbClr val="24D8FC"/>
          </a:solidFill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15927267" y="0"/>
            <a:ext cx="0" cy="10604506"/>
          </a:xfrm>
          <a:prstGeom prst="line">
            <a:avLst/>
          </a:prstGeom>
          <a:ln w="142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5855950" y="10604506"/>
            <a:ext cx="14484349" cy="3743517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8" name="Rectangle 217"/>
          <p:cNvSpPr/>
          <p:nvPr/>
        </p:nvSpPr>
        <p:spPr>
          <a:xfrm>
            <a:off x="-138379" y="9243218"/>
            <a:ext cx="15994330" cy="81764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Triangle 18"/>
          <p:cNvSpPr/>
          <p:nvPr/>
        </p:nvSpPr>
        <p:spPr>
          <a:xfrm>
            <a:off x="15855951" y="9243220"/>
            <a:ext cx="14484348" cy="5104804"/>
          </a:xfrm>
          <a:prstGeom prst="rtTriangl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5855951" y="14348022"/>
            <a:ext cx="14484348" cy="30716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>
            <a:off x="15855950" y="9243220"/>
            <a:ext cx="14484349" cy="5104804"/>
          </a:xfrm>
          <a:prstGeom prst="line">
            <a:avLst/>
          </a:prstGeom>
          <a:ln w="139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/>
          <p:cNvCxnSpPr/>
          <p:nvPr/>
        </p:nvCxnSpPr>
        <p:spPr>
          <a:xfrm>
            <a:off x="-28819" y="9243220"/>
            <a:ext cx="15956087" cy="0"/>
          </a:xfrm>
          <a:prstGeom prst="line">
            <a:avLst/>
          </a:prstGeom>
          <a:ln w="142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D:\Users\ADMIN\Downloads\tải xuống (2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875" l="9873" r="898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80" r="13717"/>
          <a:stretch/>
        </p:blipFill>
        <p:spPr bwMode="auto">
          <a:xfrm>
            <a:off x="6240735" y="2309018"/>
            <a:ext cx="5180478" cy="401846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Users\ADMIN\Downloads\imager_2_55655_7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178" r="89838">
                        <a14:backgroundMark x1="8984" y1="80039" x2="41384" y2="97652"/>
                        <a14:backgroundMark x1="6333" y1="76908" x2="55817" y2="99804"/>
                        <a14:backgroundMark x1="84389" y1="94129" x2="84389" y2="94129"/>
                        <a14:backgroundMark x1="84683" y1="92955" x2="79971" y2="998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15"/>
          <a:stretch/>
        </p:blipFill>
        <p:spPr bwMode="auto">
          <a:xfrm>
            <a:off x="20416012" y="5715595"/>
            <a:ext cx="8782764" cy="705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7" name="Straight Connector 246"/>
          <p:cNvCxnSpPr/>
          <p:nvPr/>
        </p:nvCxnSpPr>
        <p:spPr>
          <a:xfrm>
            <a:off x="15779749" y="9289971"/>
            <a:ext cx="14636749" cy="5252360"/>
          </a:xfrm>
          <a:prstGeom prst="line">
            <a:avLst/>
          </a:prstGeom>
          <a:ln w="4445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3" name="Picture 7" descr="D:\Users\ADMIN\Downloads\327e4e30b67cf964b72d3f2b07cb38ab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778" b="89984" l="821" r="96059">
                        <a14:backgroundMark x1="5911" y1="73235" x2="4269" y2="83415"/>
                        <a14:backgroundMark x1="91133" y1="76683" x2="89984" y2="85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3628" y="4615737"/>
            <a:ext cx="6749290" cy="541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D:\Users\ADMIN\Downloads\TH-KG-03-ke-dung-do-choi-8-khay-2-tu-hong-Toys-House-TH-KG-03-800x800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83125" l="2750" r="96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057" b="19711"/>
          <a:stretch/>
        </p:blipFill>
        <p:spPr bwMode="auto">
          <a:xfrm>
            <a:off x="-298888" y="4376736"/>
            <a:ext cx="7620000" cy="4936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1" name="Straight Connector 250"/>
          <p:cNvCxnSpPr>
            <a:endCxn id="19" idx="4"/>
          </p:cNvCxnSpPr>
          <p:nvPr/>
        </p:nvCxnSpPr>
        <p:spPr>
          <a:xfrm>
            <a:off x="15779749" y="9014619"/>
            <a:ext cx="14560550" cy="5333405"/>
          </a:xfrm>
          <a:prstGeom prst="line">
            <a:avLst/>
          </a:prstGeom>
          <a:ln w="139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3" name="Picture 5" descr="D:\Users\ADMIN\Downloads\Bộ-đồ-chơi-lắp-ráp-xếp-hình-cho-bé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93" b="98634" l="54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5350" y="7574905"/>
            <a:ext cx="2895162" cy="2879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4" name="Picture 5" descr="D:\Users\ADMIN\Downloads\Bộ-đồ-chơi-lắp-ráp-xếp-hình-cho-bé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93" b="98634" l="54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10162187"/>
            <a:ext cx="2895162" cy="2879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" name="Picture 13" descr="D:\Users\ADMIN\Downloads\pngtree-blue-bear-png-image_2697195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250" b="962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17" r="18106"/>
          <a:stretch/>
        </p:blipFill>
        <p:spPr bwMode="auto">
          <a:xfrm>
            <a:off x="12168627" y="5906026"/>
            <a:ext cx="4144304" cy="657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8" name="Picture 11" descr="D:\Users\ADMIN\Downloads\pngtree-cute-cat-png-image_2572398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08" t="-830" b="22416"/>
          <a:stretch/>
        </p:blipFill>
        <p:spPr bwMode="auto">
          <a:xfrm flipH="1">
            <a:off x="16398650" y="10454333"/>
            <a:ext cx="5552213" cy="507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D:\Users\ADMIN\Downloads\LKDfrI_simg_b5529c_250x250_maxb.jp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975" b="39150"/>
          <a:stretch/>
        </p:blipFill>
        <p:spPr bwMode="auto">
          <a:xfrm>
            <a:off x="-138380" y="-510381"/>
            <a:ext cx="16360464" cy="2264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1" name="Picture 2" descr="C:\Users\ADMIN\Downloads\các video đông\XJ110.jpg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896" b="89974" l="9961" r="425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15" t="14788" r="59018" b="35925"/>
          <a:stretch/>
        </p:blipFill>
        <p:spPr bwMode="auto">
          <a:xfrm>
            <a:off x="292039" y="1016030"/>
            <a:ext cx="2381311" cy="258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D:\Users\ADMIN\Downloads\tải xuống (4).jpg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350" b="95122" l="1463" r="956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8368" y="748060"/>
            <a:ext cx="2841681" cy="341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ounded Rectangle 31"/>
          <p:cNvSpPr/>
          <p:nvPr/>
        </p:nvSpPr>
        <p:spPr>
          <a:xfrm>
            <a:off x="17028072" y="591848"/>
            <a:ext cx="12885845" cy="2980040"/>
          </a:xfrm>
          <a:prstGeom prst="roundRect">
            <a:avLst/>
          </a:prstGeom>
          <a:solidFill>
            <a:schemeClr val="lt1">
              <a:alpha val="77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Häc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tËp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thËt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tèt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xøng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®¸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ng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trß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ngoan</a:t>
            </a:r>
            <a:endParaRPr lang="en-US" b="1" dirty="0">
              <a:solidFill>
                <a:srgbClr val="FF0000"/>
              </a:solidFill>
              <a:latin typeface=".VnAvant" pitchFamily="34" charset="0"/>
            </a:endParaRPr>
          </a:p>
          <a:p>
            <a:pPr algn="just"/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Trß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giái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kÕt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oµn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th¾m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t×nh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bÌ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b¹n.</a:t>
            </a:r>
            <a:endParaRPr lang="en-US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7" name="Picture 8" descr="Thỏ Nâu Hình ảnh PNG | Vector và các tập tin PSD | Tải về miễn phí trên  Pngtre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1988" y="7828064"/>
            <a:ext cx="7709711" cy="929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D:\Users\ADMIN\Downloads\8819.png_860.png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86" t="16832" r="14926" b="18921"/>
          <a:stretch/>
        </p:blipFill>
        <p:spPr bwMode="auto">
          <a:xfrm>
            <a:off x="6817654" y="6471377"/>
            <a:ext cx="7226503" cy="1002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D:\Users\ADMIN\Downloads\kisspng-giraffe-lion-vector-graphics-image-drawing-5c098e94360c73.3560804715441301962214.jpg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3023" b="9854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1699" y="4519701"/>
            <a:ext cx="7431255" cy="1209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2660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7864E-6 5.14317E-7 L 0.01051 -0.0148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3" y="-74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18 0.02426 L 2.61206E-6 -2.41109E-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9" y="-121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956</TotalTime>
  <Words>236</Words>
  <Application>Microsoft Office PowerPoint</Application>
  <PresentationFormat>Custom</PresentationFormat>
  <Paragraphs>31</Paragraphs>
  <Slides>11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loan</dc:creator>
  <cp:lastModifiedBy>ADMIN</cp:lastModifiedBy>
  <cp:revision>55</cp:revision>
  <dcterms:created xsi:type="dcterms:W3CDTF">2006-08-16T00:00:00Z</dcterms:created>
  <dcterms:modified xsi:type="dcterms:W3CDTF">2022-09-10T13:05:50Z</dcterms:modified>
</cp:coreProperties>
</file>