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59" r:id="rId2"/>
    <p:sldId id="351" r:id="rId3"/>
    <p:sldId id="415" r:id="rId4"/>
    <p:sldId id="443" r:id="rId5"/>
    <p:sldId id="439" r:id="rId6"/>
    <p:sldId id="419" r:id="rId7"/>
    <p:sldId id="424" r:id="rId8"/>
    <p:sldId id="438" r:id="rId9"/>
    <p:sldId id="427" r:id="rId10"/>
    <p:sldId id="441" r:id="rId11"/>
    <p:sldId id="436" r:id="rId12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F6F"/>
    <a:srgbClr val="ED4200"/>
    <a:srgbClr val="EFE999"/>
    <a:srgbClr val="56C3E7"/>
    <a:srgbClr val="F6D521"/>
    <a:srgbClr val="2C6B7C"/>
    <a:srgbClr val="F37B3D"/>
    <a:srgbClr val="332215"/>
    <a:srgbClr val="0B5A8E"/>
    <a:srgbClr val="54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97" d="100"/>
          <a:sy n="97" d="100"/>
        </p:scale>
        <p:origin x="75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C477BF32-6D5F-4EDD-BA7A-B8BF825DEED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18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3797" descr="1-24">
            <a:extLst>
              <a:ext uri="{FF2B5EF4-FFF2-40B4-BE49-F238E27FC236}">
                <a16:creationId xmlns:a16="http://schemas.microsoft.com/office/drawing/2014/main" id="{D61AD68E-8883-465A-AB98-F4385DED5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418" y="-164554"/>
            <a:ext cx="2069582" cy="18848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57711D2D-7361-4127-88FE-B6E4E5B02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00"/>
          <a:stretch/>
        </p:blipFill>
        <p:spPr>
          <a:xfrm>
            <a:off x="0" y="2670218"/>
            <a:ext cx="2123728" cy="2473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4D3709-50B6-457B-9CC8-DB60AEFC38FE}"/>
              </a:ext>
            </a:extLst>
          </p:cNvPr>
          <p:cNvSpPr txBox="1"/>
          <p:nvPr/>
        </p:nvSpPr>
        <p:spPr>
          <a:xfrm>
            <a:off x="611560" y="1454500"/>
            <a:ext cx="7812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CN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Lĩnh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vực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PTTC-XH</a:t>
            </a:r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“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Dạy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trẻ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kỹ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năng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mặc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quần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áo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”</a:t>
            </a:r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</a:t>
            </a:r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D131A-EF64-4D1A-AF5F-BAFCACBB0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700"/>
          </a:xfrm>
          <a:prstGeom prst="rect">
            <a:avLst/>
          </a:prstGeom>
        </p:spPr>
      </p:pic>
      <p:pic>
        <p:nvPicPr>
          <p:cNvPr id="2" name="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85750"/>
            <a:ext cx="81864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251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4622C-6B0D-47FF-80F7-320CC4971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>
          <a:xfrm>
            <a:off x="1421" y="0"/>
            <a:ext cx="9144000" cy="5156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C3E39-300E-4BD3-A00D-BF20C0D5CFB6}"/>
              </a:ext>
            </a:extLst>
          </p:cNvPr>
          <p:cNvSpPr txBox="1"/>
          <p:nvPr/>
        </p:nvSpPr>
        <p:spPr>
          <a:xfrm>
            <a:off x="755576" y="1203598"/>
            <a:ext cx="7128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chào</a:t>
            </a:r>
          </a:p>
          <a:p>
            <a:pPr algn="ctr"/>
            <a:r>
              <a:rPr lang="en-US" sz="60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hẹn gặp lại các con!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1483E1-BC44-46B4-9852-EF7B1D70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1118"/>
            <a:ext cx="9144000" cy="50544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C6678A2-2709-4DAB-A855-888AA5CC1318}"/>
              </a:ext>
            </a:extLst>
          </p:cNvPr>
          <p:cNvSpPr/>
          <p:nvPr/>
        </p:nvSpPr>
        <p:spPr>
          <a:xfrm>
            <a:off x="1331640" y="1203598"/>
            <a:ext cx="6230482" cy="2994678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9DE84-7DF4-492B-BF62-D5A41782A76E}"/>
              </a:ext>
            </a:extLst>
          </p:cNvPr>
          <p:cNvSpPr txBox="1"/>
          <p:nvPr/>
        </p:nvSpPr>
        <p:spPr>
          <a:xfrm>
            <a:off x="2493595" y="1493916"/>
            <a:ext cx="4193454" cy="1533369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CanUp">
              <a:avLst/>
            </a:prstTxWarp>
            <a:spAutoFit/>
          </a:bodyPr>
          <a:lstStyle/>
          <a:p>
            <a:pPr algn="l"/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B3669-6B62-4E4D-A18E-6AFD4C1AF950}"/>
              </a:ext>
            </a:extLst>
          </p:cNvPr>
          <p:cNvSpPr txBox="1"/>
          <p:nvPr/>
        </p:nvSpPr>
        <p:spPr>
          <a:xfrm>
            <a:off x="2989157" y="2972328"/>
            <a:ext cx="3202331" cy="1131590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CanUp">
              <a:avLst/>
            </a:prstTxWarp>
            <a:spAutoFit/>
          </a:bodyPr>
          <a:lstStyle/>
          <a:p>
            <a:pPr algn="l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19"/>
            <a:ext cx="2884576" cy="44048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6C28A1-E14D-45BB-93C5-6413DE9DD13C}"/>
              </a:ext>
            </a:extLst>
          </p:cNvPr>
          <p:cNvGrpSpPr/>
          <p:nvPr/>
        </p:nvGrpSpPr>
        <p:grpSpPr>
          <a:xfrm>
            <a:off x="2597283" y="-52620"/>
            <a:ext cx="6257939" cy="4794053"/>
            <a:chOff x="2883192" y="-91831"/>
            <a:chExt cx="6257939" cy="47940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192" y="-91831"/>
              <a:ext cx="6257939" cy="479405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4E96C1-17C4-458F-AC73-614ABA5B4A97}"/>
                </a:ext>
              </a:extLst>
            </p:cNvPr>
            <p:cNvSpPr txBox="1"/>
            <p:nvPr/>
          </p:nvSpPr>
          <p:spPr>
            <a:xfrm>
              <a:off x="3611411" y="1020371"/>
              <a:ext cx="48015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HOẠT ĐỘNG 1:</a:t>
              </a:r>
            </a:p>
            <a:p>
              <a:pPr algn="ctr"/>
              <a:endPara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Hát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hát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: “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Tay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thơm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tay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ngoan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”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D131A-EF64-4D1A-AF5F-BAFCACBB0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5D869-CC02-4F81-ACFB-7B493E8119F6}"/>
              </a:ext>
            </a:extLst>
          </p:cNvPr>
          <p:cNvSpPr txBox="1"/>
          <p:nvPr/>
        </p:nvSpPr>
        <p:spPr>
          <a:xfrm>
            <a:off x="2267744" y="1131590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video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2128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411510"/>
            <a:ext cx="45365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533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34EEBC-2CD6-4C83-85D2-8F6587944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2"/>
          <a:stretch/>
        </p:blipFill>
        <p:spPr>
          <a:xfrm>
            <a:off x="0" y="4975"/>
            <a:ext cx="9144000" cy="513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3EAEC-F15F-401D-91AA-75AE0A37D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0" b="93083" l="10000" r="90000">
                        <a14:foregroundMark x1="49750" y1="8167" x2="49750" y2="8167"/>
                        <a14:foregroundMark x1="45500" y1="7333" x2="46583" y2="7333"/>
                        <a14:foregroundMark x1="39583" y1="27667" x2="55083" y2="28750"/>
                        <a14:foregroundMark x1="47750" y1="39750" x2="45750" y2="51917"/>
                        <a14:foregroundMark x1="46917" y1="81583" x2="46917" y2="81583"/>
                        <a14:foregroundMark x1="51382" y1="89886" x2="51333" y2="91500"/>
                        <a14:foregroundMark x1="51572" y1="83561" x2="51390" y2="89616"/>
                        <a14:foregroundMark x1="51667" y1="80417" x2="51589" y2="82997"/>
                        <a14:foregroundMark x1="51333" y1="91500" x2="52000" y2="92250"/>
                        <a14:foregroundMark x1="45500" y1="81250" x2="44917" y2="93083"/>
                        <a14:foregroundMark x1="44917" y1="93083" x2="44917" y2="93083"/>
                        <a14:foregroundMark x1="46083" y1="92250" x2="46083" y2="92250"/>
                        <a14:foregroundMark x1="66667" y1="43750" x2="72333" y2="39500"/>
                        <a14:backgroundMark x1="49417" y1="83000" x2="50000" y2="90000"/>
                        <a14:backgroundMark x1="49417" y1="82083" x2="50583" y2="84083"/>
                        <a14:backgroundMark x1="49750" y1="81000" x2="4975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0" r="32497"/>
          <a:stretch/>
        </p:blipFill>
        <p:spPr>
          <a:xfrm>
            <a:off x="251520" y="483518"/>
            <a:ext cx="2050413" cy="5138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1DEB0-9A8E-41DB-9256-233B7FCBD042}"/>
              </a:ext>
            </a:extLst>
          </p:cNvPr>
          <p:cNvSpPr txBox="1"/>
          <p:nvPr/>
        </p:nvSpPr>
        <p:spPr>
          <a:xfrm>
            <a:off x="2123729" y="1203598"/>
            <a:ext cx="557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áo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95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卡通背景天空漫画云">
            <a:extLst>
              <a:ext uri="{FF2B5EF4-FFF2-40B4-BE49-F238E27FC236}">
                <a16:creationId xmlns:a16="http://schemas.microsoft.com/office/drawing/2014/main" id="{A28B9BC6-74E3-41B0-A29C-6C214654F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6"/>
            <a:ext cx="9144000" cy="5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70F1C-DFEC-4BE5-9CD3-4B3087F0FFED}"/>
              </a:ext>
            </a:extLst>
          </p:cNvPr>
          <p:cNvSpPr txBox="1"/>
          <p:nvPr/>
        </p:nvSpPr>
        <p:spPr>
          <a:xfrm>
            <a:off x="3347864" y="411510"/>
            <a:ext cx="381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任意多边形: 形状 305">
            <a:extLst>
              <a:ext uri="{FF2B5EF4-FFF2-40B4-BE49-F238E27FC236}">
                <a16:creationId xmlns:a16="http://schemas.microsoft.com/office/drawing/2014/main" id="{35919C32-1BE2-4DAE-BA44-8A2CE7F0BFA6}"/>
              </a:ext>
            </a:extLst>
          </p:cNvPr>
          <p:cNvSpPr/>
          <p:nvPr/>
        </p:nvSpPr>
        <p:spPr>
          <a:xfrm flipH="1">
            <a:off x="3131619" y="251101"/>
            <a:ext cx="4464716" cy="160056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83" y="2067695"/>
            <a:ext cx="288156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570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卡通背景天空漫画云">
            <a:extLst>
              <a:ext uri="{FF2B5EF4-FFF2-40B4-BE49-F238E27FC236}">
                <a16:creationId xmlns:a16="http://schemas.microsoft.com/office/drawing/2014/main" id="{A28B9BC6-74E3-41B0-A29C-6C214654F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6"/>
            <a:ext cx="9144000" cy="5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70F1C-DFEC-4BE5-9CD3-4B3087F0FFED}"/>
              </a:ext>
            </a:extLst>
          </p:cNvPr>
          <p:cNvSpPr txBox="1"/>
          <p:nvPr/>
        </p:nvSpPr>
        <p:spPr>
          <a:xfrm>
            <a:off x="4644008" y="483517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任意多边形: 形状 305">
            <a:extLst>
              <a:ext uri="{FF2B5EF4-FFF2-40B4-BE49-F238E27FC236}">
                <a16:creationId xmlns:a16="http://schemas.microsoft.com/office/drawing/2014/main" id="{35919C32-1BE2-4DAE-BA44-8A2CE7F0BFA6}"/>
              </a:ext>
            </a:extLst>
          </p:cNvPr>
          <p:cNvSpPr/>
          <p:nvPr/>
        </p:nvSpPr>
        <p:spPr>
          <a:xfrm flipH="1">
            <a:off x="3923928" y="187570"/>
            <a:ext cx="3854793" cy="160056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11710"/>
            <a:ext cx="2664296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66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D131A-EF64-4D1A-AF5F-BAFCACBB0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5D869-CC02-4F81-ACFB-7B493E8119F6}"/>
              </a:ext>
            </a:extLst>
          </p:cNvPr>
          <p:cNvSpPr txBox="1"/>
          <p:nvPr/>
        </p:nvSpPr>
        <p:spPr>
          <a:xfrm>
            <a:off x="2267744" y="113159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3:Kết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áo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9216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3312</TotalTime>
  <Words>92</Words>
  <Application>Microsoft Office PowerPoint</Application>
  <PresentationFormat>On-screen Show (16:9)</PresentationFormat>
  <Paragraphs>20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微软雅黑</vt:lpstr>
      <vt:lpstr>宋体</vt:lpstr>
      <vt:lpstr>Arial</vt:lpstr>
      <vt:lpstr>Calibri</vt:lpstr>
      <vt:lpstr>Times New Roman</vt:lpstr>
      <vt:lpstr>方正少儿_GBK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cp:keywords/>
  <dc:description>9Slide.vn</dc:description>
  <cp:lastModifiedBy>Admin</cp:lastModifiedBy>
  <cp:revision>301</cp:revision>
  <dcterms:created xsi:type="dcterms:W3CDTF">2015-12-11T17:46:17Z</dcterms:created>
  <dcterms:modified xsi:type="dcterms:W3CDTF">2025-12-09T02:37:15Z</dcterms:modified>
  <cp:category>9Slide.vn</cp:category>
</cp:coreProperties>
</file>