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94" r:id="rId3"/>
    <p:sldId id="293" r:id="rId4"/>
    <p:sldId id="292" r:id="rId5"/>
    <p:sldId id="291" r:id="rId6"/>
    <p:sldId id="323" r:id="rId7"/>
    <p:sldId id="324" r:id="rId8"/>
    <p:sldId id="260" r:id="rId9"/>
    <p:sldId id="265" r:id="rId10"/>
    <p:sldId id="266" r:id="rId11"/>
    <p:sldId id="325" r:id="rId12"/>
    <p:sldId id="326" r:id="rId13"/>
    <p:sldId id="327" r:id="rId14"/>
    <p:sldId id="329"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10" autoAdjust="0"/>
    <p:restoredTop sz="94648"/>
  </p:normalViewPr>
  <p:slideViewPr>
    <p:cSldViewPr>
      <p:cViewPr varScale="1">
        <p:scale>
          <a:sx n="69" d="100"/>
          <a:sy n="69" d="100"/>
        </p:scale>
        <p:origin x="100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1578BB3-CBE9-4F16-DB71-21412E09344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DA715DB-9A57-84FC-ABCE-97FCEBD86BD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BC7B466-759D-49D7-2E4A-DB22169855DF}"/>
              </a:ext>
            </a:extLst>
          </p:cNvPr>
          <p:cNvSpPr>
            <a:spLocks noGrp="1" noChangeArrowheads="1"/>
          </p:cNvSpPr>
          <p:nvPr>
            <p:ph type="sldNum" sz="quarter" idx="12"/>
          </p:nvPr>
        </p:nvSpPr>
        <p:spPr>
          <a:ln/>
        </p:spPr>
        <p:txBody>
          <a:bodyPr/>
          <a:lstStyle>
            <a:lvl1pPr>
              <a:defRPr/>
            </a:lvl1pPr>
          </a:lstStyle>
          <a:p>
            <a:pPr>
              <a:defRPr/>
            </a:pPr>
            <a:fld id="{60A50E06-487C-2248-8E94-882E2C5474FD}" type="slidenum">
              <a:rPr lang="en-US" altLang="vi-VN"/>
              <a:pPr>
                <a:defRPr/>
              </a:pPr>
              <a:t>‹#›</a:t>
            </a:fld>
            <a:endParaRPr lang="en-US" altLang="vi-VN"/>
          </a:p>
        </p:txBody>
      </p:sp>
    </p:spTree>
    <p:extLst>
      <p:ext uri="{BB962C8B-B14F-4D97-AF65-F5344CB8AC3E}">
        <p14:creationId xmlns:p14="http://schemas.microsoft.com/office/powerpoint/2010/main" val="1222992808"/>
      </p:ext>
    </p:extLst>
  </p:cSld>
  <p:clrMapOvr>
    <a:masterClrMapping/>
  </p:clrMapOvr>
  <p:transition spd="slow" advClick="0" advTm="5000">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3D562E0-7093-F3BC-20A2-44D40BBBD4D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14AF85A-B07E-DC02-46F6-06146B198A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82167BC-0102-6781-195B-2BAE155E5DDC}"/>
              </a:ext>
            </a:extLst>
          </p:cNvPr>
          <p:cNvSpPr>
            <a:spLocks noGrp="1" noChangeArrowheads="1"/>
          </p:cNvSpPr>
          <p:nvPr>
            <p:ph type="sldNum" sz="quarter" idx="12"/>
          </p:nvPr>
        </p:nvSpPr>
        <p:spPr>
          <a:ln/>
        </p:spPr>
        <p:txBody>
          <a:bodyPr/>
          <a:lstStyle>
            <a:lvl1pPr>
              <a:defRPr/>
            </a:lvl1pPr>
          </a:lstStyle>
          <a:p>
            <a:pPr>
              <a:defRPr/>
            </a:pPr>
            <a:fld id="{ABF9EDCB-E9C4-E94D-8B64-16F4BF9B4BF1}" type="slidenum">
              <a:rPr lang="en-US" altLang="vi-VN"/>
              <a:pPr>
                <a:defRPr/>
              </a:pPr>
              <a:t>‹#›</a:t>
            </a:fld>
            <a:endParaRPr lang="en-US" altLang="vi-VN"/>
          </a:p>
        </p:txBody>
      </p:sp>
    </p:spTree>
    <p:extLst>
      <p:ext uri="{BB962C8B-B14F-4D97-AF65-F5344CB8AC3E}">
        <p14:creationId xmlns:p14="http://schemas.microsoft.com/office/powerpoint/2010/main" val="130099757"/>
      </p:ext>
    </p:extLst>
  </p:cSld>
  <p:clrMapOvr>
    <a:masterClrMapping/>
  </p:clrMapOvr>
  <p:transition spd="slow" advClick="0" advTm="5000">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9701C20-7400-31A1-F980-8AB0F555069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88D6D18-B13D-4DB2-56DF-01422E4299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3865EA5-D4B2-7E60-5169-E23850044DD2}"/>
              </a:ext>
            </a:extLst>
          </p:cNvPr>
          <p:cNvSpPr>
            <a:spLocks noGrp="1" noChangeArrowheads="1"/>
          </p:cNvSpPr>
          <p:nvPr>
            <p:ph type="sldNum" sz="quarter" idx="12"/>
          </p:nvPr>
        </p:nvSpPr>
        <p:spPr>
          <a:ln/>
        </p:spPr>
        <p:txBody>
          <a:bodyPr/>
          <a:lstStyle>
            <a:lvl1pPr>
              <a:defRPr/>
            </a:lvl1pPr>
          </a:lstStyle>
          <a:p>
            <a:pPr>
              <a:defRPr/>
            </a:pPr>
            <a:fld id="{816ACC43-9B08-DA4E-BBA1-C2319CC82382}" type="slidenum">
              <a:rPr lang="en-US" altLang="vi-VN"/>
              <a:pPr>
                <a:defRPr/>
              </a:pPr>
              <a:t>‹#›</a:t>
            </a:fld>
            <a:endParaRPr lang="en-US" altLang="vi-VN"/>
          </a:p>
        </p:txBody>
      </p:sp>
    </p:spTree>
    <p:extLst>
      <p:ext uri="{BB962C8B-B14F-4D97-AF65-F5344CB8AC3E}">
        <p14:creationId xmlns:p14="http://schemas.microsoft.com/office/powerpoint/2010/main" val="551500864"/>
      </p:ext>
    </p:extLst>
  </p:cSld>
  <p:clrMapOvr>
    <a:masterClrMapping/>
  </p:clrMapOvr>
  <p:transition spd="slow" advClick="0" advTm="5000">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871E657-BCA8-E06A-D92A-D97D1F66EEF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3234BA4-AB14-0C3F-194B-2427551532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E14AE9A-205D-E13B-5E0B-01D5E0697720}"/>
              </a:ext>
            </a:extLst>
          </p:cNvPr>
          <p:cNvSpPr>
            <a:spLocks noGrp="1" noChangeArrowheads="1"/>
          </p:cNvSpPr>
          <p:nvPr>
            <p:ph type="sldNum" sz="quarter" idx="12"/>
          </p:nvPr>
        </p:nvSpPr>
        <p:spPr>
          <a:ln/>
        </p:spPr>
        <p:txBody>
          <a:bodyPr/>
          <a:lstStyle>
            <a:lvl1pPr>
              <a:defRPr/>
            </a:lvl1pPr>
          </a:lstStyle>
          <a:p>
            <a:pPr>
              <a:defRPr/>
            </a:pPr>
            <a:fld id="{4DBF5D2A-5706-254D-9480-1A937AEE01D6}" type="slidenum">
              <a:rPr lang="en-US" altLang="vi-VN"/>
              <a:pPr>
                <a:defRPr/>
              </a:pPr>
              <a:t>‹#›</a:t>
            </a:fld>
            <a:endParaRPr lang="en-US" altLang="vi-VN"/>
          </a:p>
        </p:txBody>
      </p:sp>
    </p:spTree>
    <p:extLst>
      <p:ext uri="{BB962C8B-B14F-4D97-AF65-F5344CB8AC3E}">
        <p14:creationId xmlns:p14="http://schemas.microsoft.com/office/powerpoint/2010/main" val="282891836"/>
      </p:ext>
    </p:extLst>
  </p:cSld>
  <p:clrMapOvr>
    <a:masterClrMapping/>
  </p:clrMapOvr>
  <p:transition spd="slow" advClick="0" advTm="5000">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04AF153-7DB7-9306-FF96-B365B83317F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4BAF7D5-405E-A179-A9F7-F1AF590159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1FC8B5D-F3D2-7929-AE36-AA2C1E5646C9}"/>
              </a:ext>
            </a:extLst>
          </p:cNvPr>
          <p:cNvSpPr>
            <a:spLocks noGrp="1" noChangeArrowheads="1"/>
          </p:cNvSpPr>
          <p:nvPr>
            <p:ph type="sldNum" sz="quarter" idx="12"/>
          </p:nvPr>
        </p:nvSpPr>
        <p:spPr>
          <a:ln/>
        </p:spPr>
        <p:txBody>
          <a:bodyPr/>
          <a:lstStyle>
            <a:lvl1pPr>
              <a:defRPr/>
            </a:lvl1pPr>
          </a:lstStyle>
          <a:p>
            <a:pPr>
              <a:defRPr/>
            </a:pPr>
            <a:fld id="{E0BE5934-EC0A-084A-8670-BBA72613C6FF}" type="slidenum">
              <a:rPr lang="en-US" altLang="vi-VN"/>
              <a:pPr>
                <a:defRPr/>
              </a:pPr>
              <a:t>‹#›</a:t>
            </a:fld>
            <a:endParaRPr lang="en-US" altLang="vi-VN"/>
          </a:p>
        </p:txBody>
      </p:sp>
    </p:spTree>
    <p:extLst>
      <p:ext uri="{BB962C8B-B14F-4D97-AF65-F5344CB8AC3E}">
        <p14:creationId xmlns:p14="http://schemas.microsoft.com/office/powerpoint/2010/main" val="1350359708"/>
      </p:ext>
    </p:extLst>
  </p:cSld>
  <p:clrMapOvr>
    <a:masterClrMapping/>
  </p:clrMapOvr>
  <p:transition spd="slow" advClick="0" advTm="5000">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C0FF70E-2F09-D871-2667-0156AC56F94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EEA3D5C-3A6E-0F1A-AADD-52F8B157D4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F270B11-38CA-D9E8-721F-83A5233E3668}"/>
              </a:ext>
            </a:extLst>
          </p:cNvPr>
          <p:cNvSpPr>
            <a:spLocks noGrp="1" noChangeArrowheads="1"/>
          </p:cNvSpPr>
          <p:nvPr>
            <p:ph type="sldNum" sz="quarter" idx="12"/>
          </p:nvPr>
        </p:nvSpPr>
        <p:spPr>
          <a:ln/>
        </p:spPr>
        <p:txBody>
          <a:bodyPr/>
          <a:lstStyle>
            <a:lvl1pPr>
              <a:defRPr/>
            </a:lvl1pPr>
          </a:lstStyle>
          <a:p>
            <a:pPr>
              <a:defRPr/>
            </a:pPr>
            <a:fld id="{4C034F54-8640-7647-81B8-9B3711CEFFC6}" type="slidenum">
              <a:rPr lang="en-US" altLang="vi-VN"/>
              <a:pPr>
                <a:defRPr/>
              </a:pPr>
              <a:t>‹#›</a:t>
            </a:fld>
            <a:endParaRPr lang="en-US" altLang="vi-VN"/>
          </a:p>
        </p:txBody>
      </p:sp>
    </p:spTree>
    <p:extLst>
      <p:ext uri="{BB962C8B-B14F-4D97-AF65-F5344CB8AC3E}">
        <p14:creationId xmlns:p14="http://schemas.microsoft.com/office/powerpoint/2010/main" val="1598864801"/>
      </p:ext>
    </p:extLst>
  </p:cSld>
  <p:clrMapOvr>
    <a:masterClrMapping/>
  </p:clrMapOvr>
  <p:transition spd="slow" advClick="0" advTm="5000">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45832C6-848A-0026-7AE9-138B045878E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675AF3F9-F060-994F-F87A-FA2C93A428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6491BC4-960B-FFAF-6C99-3C749C579B30}"/>
              </a:ext>
            </a:extLst>
          </p:cNvPr>
          <p:cNvSpPr>
            <a:spLocks noGrp="1" noChangeArrowheads="1"/>
          </p:cNvSpPr>
          <p:nvPr>
            <p:ph type="sldNum" sz="quarter" idx="12"/>
          </p:nvPr>
        </p:nvSpPr>
        <p:spPr>
          <a:ln/>
        </p:spPr>
        <p:txBody>
          <a:bodyPr/>
          <a:lstStyle>
            <a:lvl1pPr>
              <a:defRPr/>
            </a:lvl1pPr>
          </a:lstStyle>
          <a:p>
            <a:pPr>
              <a:defRPr/>
            </a:pPr>
            <a:fld id="{064994C2-51FA-E84A-B0C0-BEC0F87FFEA2}" type="slidenum">
              <a:rPr lang="en-US" altLang="vi-VN"/>
              <a:pPr>
                <a:defRPr/>
              </a:pPr>
              <a:t>‹#›</a:t>
            </a:fld>
            <a:endParaRPr lang="en-US" altLang="vi-VN"/>
          </a:p>
        </p:txBody>
      </p:sp>
    </p:spTree>
    <p:extLst>
      <p:ext uri="{BB962C8B-B14F-4D97-AF65-F5344CB8AC3E}">
        <p14:creationId xmlns:p14="http://schemas.microsoft.com/office/powerpoint/2010/main" val="823632150"/>
      </p:ext>
    </p:extLst>
  </p:cSld>
  <p:clrMapOvr>
    <a:masterClrMapping/>
  </p:clrMapOvr>
  <p:transition spd="slow" advClick="0" advTm="5000">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9EC0D45-FEF9-259B-B677-92669ACED3D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6216EA24-CC10-78D7-A8D6-27A9CED2F6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A675F429-B357-EBBB-7531-7305FC2D8E8C}"/>
              </a:ext>
            </a:extLst>
          </p:cNvPr>
          <p:cNvSpPr>
            <a:spLocks noGrp="1" noChangeArrowheads="1"/>
          </p:cNvSpPr>
          <p:nvPr>
            <p:ph type="sldNum" sz="quarter" idx="12"/>
          </p:nvPr>
        </p:nvSpPr>
        <p:spPr>
          <a:ln/>
        </p:spPr>
        <p:txBody>
          <a:bodyPr/>
          <a:lstStyle>
            <a:lvl1pPr>
              <a:defRPr/>
            </a:lvl1pPr>
          </a:lstStyle>
          <a:p>
            <a:pPr>
              <a:defRPr/>
            </a:pPr>
            <a:fld id="{88473A05-9449-4948-A87D-AF2C0BAD4D08}" type="slidenum">
              <a:rPr lang="en-US" altLang="vi-VN"/>
              <a:pPr>
                <a:defRPr/>
              </a:pPr>
              <a:t>‹#›</a:t>
            </a:fld>
            <a:endParaRPr lang="en-US" altLang="vi-VN"/>
          </a:p>
        </p:txBody>
      </p:sp>
    </p:spTree>
    <p:extLst>
      <p:ext uri="{BB962C8B-B14F-4D97-AF65-F5344CB8AC3E}">
        <p14:creationId xmlns:p14="http://schemas.microsoft.com/office/powerpoint/2010/main" val="494460341"/>
      </p:ext>
    </p:extLst>
  </p:cSld>
  <p:clrMapOvr>
    <a:masterClrMapping/>
  </p:clrMapOvr>
  <p:transition spd="slow" advClick="0" advTm="5000">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0C1DC90-550B-3A2B-05DA-0B6BEED89DD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B3CFAFF-13AC-7062-F566-8AA05B4D489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8803E30-506E-CF35-69DD-EF5CDBB705D2}"/>
              </a:ext>
            </a:extLst>
          </p:cNvPr>
          <p:cNvSpPr>
            <a:spLocks noGrp="1" noChangeArrowheads="1"/>
          </p:cNvSpPr>
          <p:nvPr>
            <p:ph type="sldNum" sz="quarter" idx="12"/>
          </p:nvPr>
        </p:nvSpPr>
        <p:spPr>
          <a:ln/>
        </p:spPr>
        <p:txBody>
          <a:bodyPr/>
          <a:lstStyle>
            <a:lvl1pPr>
              <a:defRPr/>
            </a:lvl1pPr>
          </a:lstStyle>
          <a:p>
            <a:pPr>
              <a:defRPr/>
            </a:pPr>
            <a:fld id="{287D3F75-0354-684F-B124-DA934C9CC6F8}" type="slidenum">
              <a:rPr lang="en-US" altLang="vi-VN"/>
              <a:pPr>
                <a:defRPr/>
              </a:pPr>
              <a:t>‹#›</a:t>
            </a:fld>
            <a:endParaRPr lang="en-US" altLang="vi-VN"/>
          </a:p>
        </p:txBody>
      </p:sp>
    </p:spTree>
    <p:extLst>
      <p:ext uri="{BB962C8B-B14F-4D97-AF65-F5344CB8AC3E}">
        <p14:creationId xmlns:p14="http://schemas.microsoft.com/office/powerpoint/2010/main" val="3029846058"/>
      </p:ext>
    </p:extLst>
  </p:cSld>
  <p:clrMapOvr>
    <a:masterClrMapping/>
  </p:clrMapOvr>
  <p:transition spd="slow" advClick="0" advTm="5000">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E2B93B6-5CAC-3131-1382-04DB99112DB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FDDEBA9-B148-3AB5-7EEB-306FFC5E70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795434B-8261-E61E-4C95-DB06C43525AA}"/>
              </a:ext>
            </a:extLst>
          </p:cNvPr>
          <p:cNvSpPr>
            <a:spLocks noGrp="1" noChangeArrowheads="1"/>
          </p:cNvSpPr>
          <p:nvPr>
            <p:ph type="sldNum" sz="quarter" idx="12"/>
          </p:nvPr>
        </p:nvSpPr>
        <p:spPr>
          <a:ln/>
        </p:spPr>
        <p:txBody>
          <a:bodyPr/>
          <a:lstStyle>
            <a:lvl1pPr>
              <a:defRPr/>
            </a:lvl1pPr>
          </a:lstStyle>
          <a:p>
            <a:pPr>
              <a:defRPr/>
            </a:pPr>
            <a:fld id="{44BB5704-6FC5-1F40-B41C-76B95AE15B6E}" type="slidenum">
              <a:rPr lang="en-US" altLang="vi-VN"/>
              <a:pPr>
                <a:defRPr/>
              </a:pPr>
              <a:t>‹#›</a:t>
            </a:fld>
            <a:endParaRPr lang="en-US" altLang="vi-VN"/>
          </a:p>
        </p:txBody>
      </p:sp>
    </p:spTree>
    <p:extLst>
      <p:ext uri="{BB962C8B-B14F-4D97-AF65-F5344CB8AC3E}">
        <p14:creationId xmlns:p14="http://schemas.microsoft.com/office/powerpoint/2010/main" val="1401351405"/>
      </p:ext>
    </p:extLst>
  </p:cSld>
  <p:clrMapOvr>
    <a:masterClrMapping/>
  </p:clrMapOvr>
  <p:transition spd="slow" advClick="0" advTm="5000">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0593695-5EFA-D317-3467-15BAB79A67F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9C1F85F-4D3C-6D9B-0852-D65190D649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A542A2D-8E69-7B11-AE85-387B76A63656}"/>
              </a:ext>
            </a:extLst>
          </p:cNvPr>
          <p:cNvSpPr>
            <a:spLocks noGrp="1" noChangeArrowheads="1"/>
          </p:cNvSpPr>
          <p:nvPr>
            <p:ph type="sldNum" sz="quarter" idx="12"/>
          </p:nvPr>
        </p:nvSpPr>
        <p:spPr>
          <a:ln/>
        </p:spPr>
        <p:txBody>
          <a:bodyPr/>
          <a:lstStyle>
            <a:lvl1pPr>
              <a:defRPr/>
            </a:lvl1pPr>
          </a:lstStyle>
          <a:p>
            <a:pPr>
              <a:defRPr/>
            </a:pPr>
            <a:fld id="{7B4CA6B8-AB33-AC40-AE7B-CC8796659A40}" type="slidenum">
              <a:rPr lang="en-US" altLang="vi-VN"/>
              <a:pPr>
                <a:defRPr/>
              </a:pPr>
              <a:t>‹#›</a:t>
            </a:fld>
            <a:endParaRPr lang="en-US" altLang="vi-VN"/>
          </a:p>
        </p:txBody>
      </p:sp>
    </p:spTree>
    <p:extLst>
      <p:ext uri="{BB962C8B-B14F-4D97-AF65-F5344CB8AC3E}">
        <p14:creationId xmlns:p14="http://schemas.microsoft.com/office/powerpoint/2010/main" val="2071456351"/>
      </p:ext>
    </p:extLst>
  </p:cSld>
  <p:clrMapOvr>
    <a:masterClrMapping/>
  </p:clrMapOvr>
  <p:transition spd="slow" advClick="0" advTm="5000">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DAE9A0B-AE97-AB52-5BCF-A5FBAA6AE2E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vi-VN"/>
              <a:t>Click to edit Master title style</a:t>
            </a:r>
          </a:p>
        </p:txBody>
      </p:sp>
      <p:sp>
        <p:nvSpPr>
          <p:cNvPr id="1027" name="Rectangle 3">
            <a:extLst>
              <a:ext uri="{FF2B5EF4-FFF2-40B4-BE49-F238E27FC236}">
                <a16:creationId xmlns:a16="http://schemas.microsoft.com/office/drawing/2014/main" id="{CBF97F3F-0B1A-632C-42F7-91B2EA2461BE}"/>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vi-VN"/>
              <a:t>Click to edit Master text styles</a:t>
            </a:r>
          </a:p>
          <a:p>
            <a:pPr lvl="1"/>
            <a:r>
              <a:rPr lang="en-US" altLang="vi-VN"/>
              <a:t>Second level</a:t>
            </a:r>
          </a:p>
          <a:p>
            <a:pPr lvl="2"/>
            <a:r>
              <a:rPr lang="en-US" altLang="vi-VN"/>
              <a:t>Third level</a:t>
            </a:r>
          </a:p>
          <a:p>
            <a:pPr lvl="3"/>
            <a:r>
              <a:rPr lang="en-US" altLang="vi-VN"/>
              <a:t>Fourth level</a:t>
            </a:r>
          </a:p>
          <a:p>
            <a:pPr lvl="4"/>
            <a:r>
              <a:rPr lang="en-US" altLang="vi-VN"/>
              <a:t>Fifth level</a:t>
            </a:r>
          </a:p>
        </p:txBody>
      </p:sp>
      <p:sp>
        <p:nvSpPr>
          <p:cNvPr id="1028" name="Rectangle 4">
            <a:extLst>
              <a:ext uri="{FF2B5EF4-FFF2-40B4-BE49-F238E27FC236}">
                <a16:creationId xmlns:a16="http://schemas.microsoft.com/office/drawing/2014/main" id="{5FBB69CF-A7F0-36CD-13CF-17BA06E67A0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029" name="Rectangle 5">
            <a:extLst>
              <a:ext uri="{FF2B5EF4-FFF2-40B4-BE49-F238E27FC236}">
                <a16:creationId xmlns:a16="http://schemas.microsoft.com/office/drawing/2014/main" id="{7510147C-9F3D-5FDD-90C3-AF41476559E5}"/>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030" name="Rectangle 6">
            <a:extLst>
              <a:ext uri="{FF2B5EF4-FFF2-40B4-BE49-F238E27FC236}">
                <a16:creationId xmlns:a16="http://schemas.microsoft.com/office/drawing/2014/main" id="{7285E78E-4735-ED28-6ECB-9414CA2F4D68}"/>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CF3376F-59B6-EC4C-9EF9-A63BB3313394}" type="slidenum">
              <a:rPr lang="en-US" altLang="vi-VN"/>
              <a:pPr>
                <a:defRPr/>
              </a:pPr>
              <a:t>‹#›</a:t>
            </a:fld>
            <a:endParaRPr lang="en-US" alt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5000">
    <p:wheel spokes="8"/>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3813" name="WordArt 21">
            <a:extLst>
              <a:ext uri="{FF2B5EF4-FFF2-40B4-BE49-F238E27FC236}">
                <a16:creationId xmlns:a16="http://schemas.microsoft.com/office/drawing/2014/main" id="{85FE1EFF-A5A4-32C1-DC17-D36D4480EB28}"/>
              </a:ext>
            </a:extLst>
          </p:cNvPr>
          <p:cNvSpPr>
            <a:spLocks noChangeArrowheads="1" noChangeShapeType="1" noTextEdit="1"/>
          </p:cNvSpPr>
          <p:nvPr/>
        </p:nvSpPr>
        <p:spPr bwMode="auto">
          <a:xfrm>
            <a:off x="1143000" y="1295400"/>
            <a:ext cx="6858000" cy="762000"/>
          </a:xfrm>
          <a:prstGeom prst="rect">
            <a:avLst/>
          </a:prstGeom>
        </p:spPr>
        <p:txBody>
          <a:bodyPr wrap="none" fromWordArt="1">
            <a:prstTxWarp prst="textPlain">
              <a:avLst>
                <a:gd name="adj" fmla="val 50000"/>
              </a:avLst>
            </a:prstTxWarp>
          </a:bodyPr>
          <a:lstStyle/>
          <a:p>
            <a:pPr algn="ctr"/>
            <a:r>
              <a:rPr lang="en-US" kern="10">
                <a:ln w="12700">
                  <a:solidFill>
                    <a:srgbClr val="FF0000"/>
                  </a:solidFill>
                  <a:round/>
                  <a:headEnd/>
                  <a:tailEnd/>
                </a:ln>
                <a:solidFill>
                  <a:srgbClr val="B2B2B2">
                    <a:alpha val="50195"/>
                  </a:srgbClr>
                </a:solidFill>
                <a:effectLst>
                  <a:outerShdw dist="45791" dir="2021404" algn="ctr" rotWithShape="0">
                    <a:srgbClr val="9999FF"/>
                  </a:outerShdw>
                </a:effectLst>
                <a:cs typeface="Times New Roman" panose="02020603050405020304" pitchFamily="18" charset="0"/>
              </a:rPr>
              <a:t>LĨNH VỰC PHÁT TRIỂN NHẬN THỨC</a:t>
            </a:r>
            <a:endParaRPr lang="en-VN" kern="10">
              <a:ln w="12700">
                <a:solidFill>
                  <a:srgbClr val="FF0000"/>
                </a:solidFill>
                <a:round/>
                <a:headEnd/>
                <a:tailEnd/>
              </a:ln>
              <a:solidFill>
                <a:srgbClr val="B2B2B2">
                  <a:alpha val="50195"/>
                </a:srgbClr>
              </a:solidFill>
              <a:effectLst>
                <a:outerShdw dist="45791" dir="2021404" algn="ctr" rotWithShape="0">
                  <a:srgbClr val="9999FF"/>
                </a:outerShdw>
              </a:effectLst>
              <a:cs typeface="Times New Roman" panose="02020603050405020304" pitchFamily="18" charset="0"/>
            </a:endParaRPr>
          </a:p>
        </p:txBody>
      </p:sp>
      <p:sp>
        <p:nvSpPr>
          <p:cNvPr id="28" name="TextBox 27">
            <a:extLst>
              <a:ext uri="{FF2B5EF4-FFF2-40B4-BE49-F238E27FC236}">
                <a16:creationId xmlns:a16="http://schemas.microsoft.com/office/drawing/2014/main" id="{046AAD03-1123-8083-9146-F3494FA582D7}"/>
              </a:ext>
            </a:extLst>
          </p:cNvPr>
          <p:cNvSpPr txBox="1">
            <a:spLocks noChangeArrowheads="1"/>
          </p:cNvSpPr>
          <p:nvPr/>
        </p:nvSpPr>
        <p:spPr bwMode="auto">
          <a:xfrm>
            <a:off x="914400" y="2514600"/>
            <a:ext cx="6705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vi-VN" sz="2800" b="1" i="1">
                <a:solidFill>
                  <a:srgbClr val="7030A0"/>
                </a:solidFill>
              </a:rPr>
              <a:t>                Đề tài: Khuôn mặt của bé</a:t>
            </a:r>
          </a:p>
          <a:p>
            <a:pPr algn="ctr" eaLnBrk="1" hangingPunct="1">
              <a:spcBef>
                <a:spcPct val="0"/>
              </a:spcBef>
              <a:buFontTx/>
              <a:buNone/>
            </a:pPr>
            <a:r>
              <a:rPr lang="en-US" altLang="vi-VN" sz="2800" b="1" i="1">
                <a:solidFill>
                  <a:srgbClr val="7030A0"/>
                </a:solidFill>
              </a:rPr>
              <a:t>            Lứa tuổi: 24 – 36 tháng  </a:t>
            </a:r>
          </a:p>
          <a:p>
            <a:pPr algn="ctr" eaLnBrk="1" hangingPunct="1">
              <a:spcBef>
                <a:spcPct val="0"/>
              </a:spcBef>
              <a:buFontTx/>
              <a:buNone/>
            </a:pPr>
            <a:r>
              <a:rPr lang="en-US" altLang="vi-VN" sz="2800" b="1" i="1">
                <a:solidFill>
                  <a:srgbClr val="7030A0"/>
                </a:solidFill>
              </a:rPr>
              <a:t>               Giáo viên:</a:t>
            </a:r>
          </a:p>
        </p:txBody>
      </p:sp>
      <p:sp>
        <p:nvSpPr>
          <p:cNvPr id="29" name="TextBox 28">
            <a:extLst>
              <a:ext uri="{FF2B5EF4-FFF2-40B4-BE49-F238E27FC236}">
                <a16:creationId xmlns:a16="http://schemas.microsoft.com/office/drawing/2014/main" id="{1371C46D-64D4-35C2-7042-840BF7FA9FCF}"/>
              </a:ext>
            </a:extLst>
          </p:cNvPr>
          <p:cNvSpPr txBox="1">
            <a:spLocks noChangeArrowheads="1"/>
          </p:cNvSpPr>
          <p:nvPr/>
        </p:nvSpPr>
        <p:spPr bwMode="auto">
          <a:xfrm>
            <a:off x="3657600" y="6381750"/>
            <a:ext cx="525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2400" b="1">
                <a:cs typeface="Times New Roman" panose="02020603050405020304" pitchFamily="18" charset="0"/>
              </a:rPr>
              <a:t>Năm  học: 2024-2025</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33813"/>
                                        </p:tgtEl>
                                        <p:attrNameLst>
                                          <p:attrName>style.visibility</p:attrName>
                                        </p:attrNameLst>
                                      </p:cBhvr>
                                      <p:to>
                                        <p:strVal val="visible"/>
                                      </p:to>
                                    </p:set>
                                    <p:animEffect transition="in" filter="randombar(horizontal)">
                                      <p:cBhvr>
                                        <p:cTn id="7" dur="500"/>
                                        <p:tgtEl>
                                          <p:spTgt spid="338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strips(downLeft)">
                                      <p:cBhvr>
                                        <p:cTn id="12" dur="500"/>
                                        <p:tgtEl>
                                          <p:spTgt spid="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barn(inHorizontal)">
                                      <p:cBhvr>
                                        <p:cTn id="1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a:extLst>
              <a:ext uri="{FF2B5EF4-FFF2-40B4-BE49-F238E27FC236}">
                <a16:creationId xmlns:a16="http://schemas.microsoft.com/office/drawing/2014/main" id="{7B9D1117-3F81-DF92-BEB5-39C2777161B4}"/>
              </a:ext>
            </a:extLst>
          </p:cNvPr>
          <p:cNvSpPr txBox="1">
            <a:spLocks noChangeArrowheads="1"/>
          </p:cNvSpPr>
          <p:nvPr/>
        </p:nvSpPr>
        <p:spPr bwMode="auto">
          <a:xfrm>
            <a:off x="3108325" y="5616575"/>
            <a:ext cx="27559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5400">
                <a:solidFill>
                  <a:srgbClr val="FF0000"/>
                </a:solidFill>
              </a:rPr>
              <a:t>Bàn chân</a:t>
            </a:r>
          </a:p>
        </p:txBody>
      </p:sp>
      <p:pic>
        <p:nvPicPr>
          <p:cNvPr id="6" name="Picture 5" descr="eadcf209-6288-4def-ad3a-b727058688a2_chan-bet.jpg">
            <a:extLst>
              <a:ext uri="{FF2B5EF4-FFF2-40B4-BE49-F238E27FC236}">
                <a16:creationId xmlns:a16="http://schemas.microsoft.com/office/drawing/2014/main" id="{D3A5AEB9-2B8E-3D36-15F8-B3DA2DC571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33400"/>
            <a:ext cx="7467600"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2291"/>
                                        </p:tgtEl>
                                        <p:attrNameLst>
                                          <p:attrName>style.visibility</p:attrName>
                                        </p:attrNameLst>
                                      </p:cBhvr>
                                      <p:to>
                                        <p:strVal val="visible"/>
                                      </p:to>
                                    </p:set>
                                    <p:animEffect transition="in" filter="blinds(horizontal)">
                                      <p:cBhvr>
                                        <p:cTn id="12" dur="5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0089-5B7A-DFB6-2412-047F7398CB35}"/>
              </a:ext>
            </a:extLst>
          </p:cNvPr>
          <p:cNvSpPr>
            <a:spLocks noGrp="1" noChangeArrowheads="1"/>
          </p:cNvSpPr>
          <p:nvPr>
            <p:ph type="title"/>
          </p:nvPr>
        </p:nvSpPr>
        <p:spPr/>
        <p:txBody>
          <a:bodyPr/>
          <a:lstStyle/>
          <a:p>
            <a:pPr eaLnBrk="1" hangingPunct="1"/>
            <a:r>
              <a:rPr lang="en-US" altLang="vi-VN"/>
              <a:t>* Giáo dục:</a:t>
            </a:r>
          </a:p>
        </p:txBody>
      </p:sp>
      <p:sp>
        <p:nvSpPr>
          <p:cNvPr id="3" name="Content Placeholder 2">
            <a:extLst>
              <a:ext uri="{FF2B5EF4-FFF2-40B4-BE49-F238E27FC236}">
                <a16:creationId xmlns:a16="http://schemas.microsoft.com/office/drawing/2014/main" id="{CE076F81-5940-B7E1-7F42-09F52A99DC03}"/>
              </a:ext>
            </a:extLst>
          </p:cNvPr>
          <p:cNvSpPr>
            <a:spLocks noGrp="1" noChangeArrowheads="1"/>
          </p:cNvSpPr>
          <p:nvPr>
            <p:ph idx="1"/>
          </p:nvPr>
        </p:nvSpPr>
        <p:spPr/>
        <p:txBody>
          <a:bodyPr/>
          <a:lstStyle/>
          <a:p>
            <a:pPr eaLnBrk="1" hangingPunct="1">
              <a:buFontTx/>
              <a:buNone/>
            </a:pPr>
            <a:r>
              <a:rPr lang="en-US" altLang="vi-VN"/>
              <a:t>Giáo dục trẻ phải giữ gìn vệ sinh, không cho tay lên dụi mắt, ngoáy mũi, cho tay vào miệng và ăn hết cơm, ăn nhiều rau quả để cơ thể khỏe mạnh.</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edg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hung-thoi-quen-buoi-sang-cuc-ki-nguy-hai-cho-tre-3.jpg">
            <a:extLst>
              <a:ext uri="{FF2B5EF4-FFF2-40B4-BE49-F238E27FC236}">
                <a16:creationId xmlns:a16="http://schemas.microsoft.com/office/drawing/2014/main" id="{1BEE7CD6-343F-8A9B-9600-DB4B61CBE0C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52400"/>
            <a:ext cx="43434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10_1401420610.jpg">
            <a:extLst>
              <a:ext uri="{FF2B5EF4-FFF2-40B4-BE49-F238E27FC236}">
                <a16:creationId xmlns:a16="http://schemas.microsoft.com/office/drawing/2014/main" id="{B443016A-0A54-7C7C-31F3-4DDB51D17D1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67250" y="76200"/>
            <a:ext cx="424815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psqtk6rv93i1n.jpg">
            <a:extLst>
              <a:ext uri="{FF2B5EF4-FFF2-40B4-BE49-F238E27FC236}">
                <a16:creationId xmlns:a16="http://schemas.microsoft.com/office/drawing/2014/main" id="{D0E8B20B-BCE0-6E78-6B98-3927E12F934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4038600"/>
            <a:ext cx="3924300" cy="274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nodeType="clickEffect">
                                  <p:stCondLst>
                                    <p:cond delay="0"/>
                                  </p:stCondLst>
                                  <p:childTnLst>
                                    <p:set>
                                      <p:cBhvr>
                                        <p:cTn id="6" dur="1000">
                                          <p:stCondLst>
                                            <p:cond delay="0"/>
                                          </p:stCondLst>
                                        </p:cTn>
                                        <p:tgtEl>
                                          <p:spTgt spid="2"/>
                                        </p:tgtEl>
                                        <p:attrNameLst>
                                          <p:attrName>style.visibility</p:attrName>
                                        </p:attrNameLst>
                                      </p:cBhvr>
                                      <p:to>
                                        <p:strVal val="visible"/>
                                      </p:to>
                                    </p:set>
                                  </p:childTnLst>
                                </p:cTn>
                              </p:par>
                              <p:par>
                                <p:cTn id="7" presetID="11" presetClass="entr" presetSubtype="0" fill="hold" nodeType="withEffect">
                                  <p:stCondLst>
                                    <p:cond delay="0"/>
                                  </p:stCondLst>
                                  <p:childTnLst>
                                    <p:set>
                                      <p:cBhvr>
                                        <p:cTn id="8" dur="1000">
                                          <p:stCondLst>
                                            <p:cond delay="0"/>
                                          </p:stCondLst>
                                        </p:cTn>
                                        <p:tgtEl>
                                          <p:spTgt spid="3"/>
                                        </p:tgtEl>
                                        <p:attrNameLst>
                                          <p:attrName>style.visibility</p:attrName>
                                        </p:attrNameLst>
                                      </p:cBhvr>
                                      <p:to>
                                        <p:strVal val="visible"/>
                                      </p:to>
                                    </p:set>
                                  </p:childTnLst>
                                </p:cTn>
                              </p:par>
                              <p:par>
                                <p:cTn id="9" presetID="11" presetClass="entr" presetSubtype="0" fill="hold" nodeType="withEffect">
                                  <p:stCondLst>
                                    <p:cond delay="0"/>
                                  </p:stCondLst>
                                  <p:childTnLst>
                                    <p:set>
                                      <p:cBhvr>
                                        <p:cTn id="10" dur="1000">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EFD1"/>
            </a:gs>
            <a:gs pos="64999">
              <a:srgbClr val="F0EBD5"/>
            </a:gs>
            <a:gs pos="100000">
              <a:srgbClr val="D1C39F"/>
            </a:gs>
          </a:gsLst>
          <a:lin ang="54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66C5B-52CC-937E-DA73-0F34BE379037}"/>
              </a:ext>
            </a:extLst>
          </p:cNvPr>
          <p:cNvSpPr>
            <a:spLocks noGrp="1" noChangeArrowheads="1"/>
          </p:cNvSpPr>
          <p:nvPr>
            <p:ph type="ctrTitle"/>
          </p:nvPr>
        </p:nvSpPr>
        <p:spPr>
          <a:xfrm>
            <a:off x="762000" y="1447800"/>
            <a:ext cx="7696200" cy="2152650"/>
          </a:xfrm>
        </p:spPr>
        <p:txBody>
          <a:bodyPr/>
          <a:lstStyle/>
          <a:p>
            <a:pPr eaLnBrk="1" hangingPunct="1"/>
            <a:r>
              <a:rPr lang="en-US" altLang="vi-VN" sz="6600"/>
              <a:t>* Ôn luyện : </a:t>
            </a:r>
            <a:r>
              <a:rPr lang="en-US" altLang="vi-VN"/>
              <a:t/>
            </a:r>
            <a:br>
              <a:rPr lang="en-US" altLang="vi-VN"/>
            </a:br>
            <a:r>
              <a:rPr lang="en-US" altLang="vi-VN"/>
              <a:t>Trò chơi : </a:t>
            </a:r>
            <a:r>
              <a:rPr lang="pt-BR" altLang="vi-VN"/>
              <a:t>T</a:t>
            </a:r>
            <a:r>
              <a:rPr lang="en-US" altLang="vi-VN"/>
              <a:t>hi xem ai nhanh</a:t>
            </a:r>
            <a:br>
              <a:rPr lang="en-US" altLang="vi-VN"/>
            </a:br>
            <a:endParaRPr lang="en-US" altLang="vi-VN"/>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EFD1"/>
            </a:gs>
            <a:gs pos="64999">
              <a:srgbClr val="F0EBD5"/>
            </a:gs>
            <a:gs pos="100000">
              <a:srgbClr val="D1C39F"/>
            </a:gs>
          </a:gsLst>
          <a:lin ang="54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75D9F-0892-6298-B0F5-C8EF93486FE8}"/>
              </a:ext>
            </a:extLst>
          </p:cNvPr>
          <p:cNvSpPr>
            <a:spLocks noGrp="1" noChangeArrowheads="1"/>
          </p:cNvSpPr>
          <p:nvPr>
            <p:ph type="ctrTitle"/>
          </p:nvPr>
        </p:nvSpPr>
        <p:spPr>
          <a:xfrm>
            <a:off x="838200" y="838200"/>
            <a:ext cx="7772400" cy="2155825"/>
          </a:xfrm>
        </p:spPr>
        <p:txBody>
          <a:bodyPr/>
          <a:lstStyle/>
          <a:p>
            <a:pPr eaLnBrk="1" hangingPunct="1"/>
            <a:r>
              <a:rPr lang="pt-BR" altLang="vi-VN" b="1">
                <a:solidFill>
                  <a:srgbClr val="FF0000"/>
                </a:solidFill>
              </a:rPr>
              <a:t>3. Kết thúc:</a:t>
            </a:r>
            <a:r>
              <a:rPr lang="pt-BR" altLang="vi-VN" b="1"/>
              <a:t/>
            </a:r>
            <a:br>
              <a:rPr lang="pt-BR" altLang="vi-VN" b="1"/>
            </a:br>
            <a:r>
              <a:rPr lang="pt-BR" altLang="vi-VN"/>
              <a:t> Hát và vận động “Hãy xoay nào”</a:t>
            </a:r>
            <a:endParaRPr lang="en-US" altLang="vi-VN"/>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E04D6EBB-5D7D-812A-BC7B-AA73420FDAA7}"/>
              </a:ext>
            </a:extLst>
          </p:cNvPr>
          <p:cNvSpPr>
            <a:spLocks noGrp="1" noChangeArrowheads="1"/>
          </p:cNvSpPr>
          <p:nvPr>
            <p:ph type="title"/>
          </p:nvPr>
        </p:nvSpPr>
        <p:spPr>
          <a:xfrm>
            <a:off x="457200" y="76200"/>
            <a:ext cx="8229600" cy="1143000"/>
          </a:xfrm>
        </p:spPr>
        <p:txBody>
          <a:bodyPr/>
          <a:lstStyle/>
          <a:p>
            <a:pPr eaLnBrk="1" hangingPunct="1"/>
            <a:r>
              <a:rPr lang="en-US" altLang="vi-VN" b="1">
                <a:solidFill>
                  <a:srgbClr val="FF0066"/>
                </a:solidFill>
              </a:rPr>
              <a:t>I. Mục đích yêu cầu</a:t>
            </a:r>
            <a:r>
              <a:rPr lang="en-US" altLang="vi-VN"/>
              <a:t> </a:t>
            </a:r>
          </a:p>
        </p:txBody>
      </p:sp>
      <p:sp>
        <p:nvSpPr>
          <p:cNvPr id="8" name="Content Placeholder 7">
            <a:extLst>
              <a:ext uri="{FF2B5EF4-FFF2-40B4-BE49-F238E27FC236}">
                <a16:creationId xmlns:a16="http://schemas.microsoft.com/office/drawing/2014/main" id="{CFC4DD12-9483-EA57-8010-AACF8E36FE9F}"/>
              </a:ext>
            </a:extLst>
          </p:cNvPr>
          <p:cNvSpPr>
            <a:spLocks noGrp="1" noChangeArrowheads="1"/>
          </p:cNvSpPr>
          <p:nvPr>
            <p:ph idx="1"/>
          </p:nvPr>
        </p:nvSpPr>
        <p:spPr>
          <a:xfrm>
            <a:off x="304800" y="1600200"/>
            <a:ext cx="8382000" cy="5257800"/>
          </a:xfrm>
        </p:spPr>
        <p:txBody>
          <a:bodyPr/>
          <a:lstStyle/>
          <a:p>
            <a:pPr eaLnBrk="1" hangingPunct="1">
              <a:buFontTx/>
              <a:buNone/>
            </a:pPr>
            <a:r>
              <a:rPr lang="en-US" altLang="vi-VN" sz="2400" b="1">
                <a:solidFill>
                  <a:srgbClr val="009900"/>
                </a:solidFill>
              </a:rPr>
              <a:t>   1. Kiến thức  </a:t>
            </a:r>
          </a:p>
          <a:p>
            <a:pPr eaLnBrk="1" hangingPunct="1">
              <a:buFontTx/>
              <a:buNone/>
            </a:pPr>
            <a:r>
              <a:rPr lang="es-ES" altLang="vi-VN" sz="2400" b="1"/>
              <a:t> - Trẻ biết tên các bộ phận trên khuôn mặt: Mắt, mũi, miệng.</a:t>
            </a:r>
            <a:endParaRPr lang="en-US" altLang="vi-VN" sz="2400" b="1"/>
          </a:p>
          <a:p>
            <a:pPr eaLnBrk="1" hangingPunct="1">
              <a:buFontTx/>
              <a:buNone/>
            </a:pPr>
            <a:r>
              <a:rPr lang="es-ES" altLang="vi-VN" sz="2400" b="1"/>
              <a:t> - Biết được chức năng của các bộ phận.</a:t>
            </a:r>
            <a:endParaRPr lang="en-US" altLang="vi-VN" sz="2400" b="1"/>
          </a:p>
          <a:p>
            <a:pPr eaLnBrk="1" hangingPunct="1"/>
            <a:endParaRPr lang="en-US" altLang="vi-VN" sz="2400" b="1">
              <a:solidFill>
                <a:srgbClr val="009900"/>
              </a:solidFill>
            </a:endParaRPr>
          </a:p>
          <a:p>
            <a:pPr eaLnBrk="1" hangingPunct="1">
              <a:buFontTx/>
              <a:buNone/>
            </a:pPr>
            <a:r>
              <a:rPr lang="en-US" altLang="vi-VN" sz="2400" b="1">
                <a:solidFill>
                  <a:srgbClr val="009900"/>
                </a:solidFill>
              </a:rPr>
              <a:t>2. Kỹ năng</a:t>
            </a:r>
          </a:p>
          <a:p>
            <a:pPr eaLnBrk="1" hangingPunct="1">
              <a:buFontTx/>
              <a:buNone/>
            </a:pPr>
            <a:r>
              <a:rPr lang="en-US" altLang="vi-VN" sz="2400"/>
              <a:t>  </a:t>
            </a:r>
            <a:r>
              <a:rPr lang="en-US" altLang="vi-VN" sz="2400" b="1"/>
              <a:t>- Phát âm đúng: Đôi mắt, cái mũi, cái miệng.</a:t>
            </a:r>
          </a:p>
          <a:p>
            <a:pPr eaLnBrk="1" hangingPunct="1">
              <a:buFontTx/>
              <a:buNone/>
            </a:pPr>
            <a:r>
              <a:rPr lang="en-US" altLang="vi-VN" sz="2400" b="1"/>
              <a:t>  -  Phân biệt được mắt, tai mũi, miệng.</a:t>
            </a:r>
          </a:p>
          <a:p>
            <a:pPr eaLnBrk="1" hangingPunct="1">
              <a:buFontTx/>
              <a:buNone/>
            </a:pPr>
            <a:r>
              <a:rPr lang="en-US" altLang="vi-VN" sz="2400" b="1"/>
              <a:t>  -  Trả lời to rõ ràng không ngọng</a:t>
            </a:r>
          </a:p>
          <a:p>
            <a:pPr eaLnBrk="1" hangingPunct="1">
              <a:buFontTx/>
              <a:buNone/>
            </a:pPr>
            <a:r>
              <a:rPr lang="en-US" altLang="vi-VN" sz="2400" b="1">
                <a:solidFill>
                  <a:srgbClr val="009900"/>
                </a:solidFill>
              </a:rPr>
              <a:t>3. Thái độ:</a:t>
            </a:r>
          </a:p>
          <a:p>
            <a:pPr eaLnBrk="1" hangingPunct="1">
              <a:buFontTx/>
              <a:buNone/>
            </a:pPr>
            <a:r>
              <a:rPr lang="en-US" altLang="vi-VN" sz="2400" b="1"/>
              <a:t>-  Trẻ hứng thú tham gia hoạt động.</a:t>
            </a:r>
          </a:p>
          <a:p>
            <a:pPr eaLnBrk="1" hangingPunct="1">
              <a:buFontTx/>
              <a:buNone/>
            </a:pPr>
            <a:r>
              <a:rPr lang="en-US" altLang="vi-VN" sz="2400" b="1"/>
              <a:t>-  Biết giữ vệ sinh sạch sẽ…</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dissolve">
                                      <p:cBhvr>
                                        <p:cTn id="7" dur="500"/>
                                        <p:tgtEl>
                                          <p:spTgt spid="409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edge">
                                      <p:cBhvr>
                                        <p:cTn id="12" dur="2000"/>
                                        <p:tgtEl>
                                          <p:spTgt spid="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wedge">
                                      <p:cBhvr>
                                        <p:cTn id="17" dur="2000"/>
                                        <p:tgtEl>
                                          <p:spTgt spid="8">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wedge">
                                      <p:cBhvr>
                                        <p:cTn id="22" dur="2000"/>
                                        <p:tgtEl>
                                          <p:spTgt spid="8">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0" presetClass="entr" presetSubtype="0"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edge">
                                      <p:cBhvr>
                                        <p:cTn id="27" dur="2000"/>
                                        <p:tgtEl>
                                          <p:spTgt spid="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0" presetClass="entr" presetSubtype="0" fill="hold"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wedge">
                                      <p:cBhvr>
                                        <p:cTn id="32" dur="2000"/>
                                        <p:tgtEl>
                                          <p:spTgt spid="8">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0" presetClass="entr" presetSubtype="0" fill="hold"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Effect transition="in" filter="wedge">
                                      <p:cBhvr>
                                        <p:cTn id="37" dur="2000"/>
                                        <p:tgtEl>
                                          <p:spTgt spid="8">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0" presetClass="entr" presetSubtype="0" fill="hold" nodeType="click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Effect transition="in" filter="wedge">
                                      <p:cBhvr>
                                        <p:cTn id="42" dur="2000"/>
                                        <p:tgtEl>
                                          <p:spTgt spid="8">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0" presetClass="entr" presetSubtype="0" fill="hold" nodeType="clickEffect">
                                  <p:stCondLst>
                                    <p:cond delay="0"/>
                                  </p:stCondLst>
                                  <p:childTnLst>
                                    <p:set>
                                      <p:cBhvr>
                                        <p:cTn id="46" dur="1" fill="hold">
                                          <p:stCondLst>
                                            <p:cond delay="0"/>
                                          </p:stCondLst>
                                        </p:cTn>
                                        <p:tgtEl>
                                          <p:spTgt spid="8">
                                            <p:txEl>
                                              <p:pRg st="8" end="8"/>
                                            </p:txEl>
                                          </p:spTgt>
                                        </p:tgtEl>
                                        <p:attrNameLst>
                                          <p:attrName>style.visibility</p:attrName>
                                        </p:attrNameLst>
                                      </p:cBhvr>
                                      <p:to>
                                        <p:strVal val="visible"/>
                                      </p:to>
                                    </p:set>
                                    <p:animEffect transition="in" filter="wedge">
                                      <p:cBhvr>
                                        <p:cTn id="47" dur="2000"/>
                                        <p:tgtEl>
                                          <p:spTgt spid="8">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0" presetClass="entr" presetSubtype="0" fill="hold" nodeType="clickEffect">
                                  <p:stCondLst>
                                    <p:cond delay="0"/>
                                  </p:stCondLst>
                                  <p:childTnLst>
                                    <p:set>
                                      <p:cBhvr>
                                        <p:cTn id="51" dur="1" fill="hold">
                                          <p:stCondLst>
                                            <p:cond delay="0"/>
                                          </p:stCondLst>
                                        </p:cTn>
                                        <p:tgtEl>
                                          <p:spTgt spid="8">
                                            <p:txEl>
                                              <p:pRg st="9" end="9"/>
                                            </p:txEl>
                                          </p:spTgt>
                                        </p:tgtEl>
                                        <p:attrNameLst>
                                          <p:attrName>style.visibility</p:attrName>
                                        </p:attrNameLst>
                                      </p:cBhvr>
                                      <p:to>
                                        <p:strVal val="visible"/>
                                      </p:to>
                                    </p:set>
                                    <p:animEffect transition="in" filter="wedge">
                                      <p:cBhvr>
                                        <p:cTn id="52" dur="2000"/>
                                        <p:tgtEl>
                                          <p:spTgt spid="8">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0" presetClass="entr" presetSubtype="0" fill="hold" nodeType="clickEffect">
                                  <p:stCondLst>
                                    <p:cond delay="0"/>
                                  </p:stCondLst>
                                  <p:childTnLst>
                                    <p:set>
                                      <p:cBhvr>
                                        <p:cTn id="56" dur="1" fill="hold">
                                          <p:stCondLst>
                                            <p:cond delay="0"/>
                                          </p:stCondLst>
                                        </p:cTn>
                                        <p:tgtEl>
                                          <p:spTgt spid="8">
                                            <p:txEl>
                                              <p:pRg st="10" end="10"/>
                                            </p:txEl>
                                          </p:spTgt>
                                        </p:tgtEl>
                                        <p:attrNameLst>
                                          <p:attrName>style.visibility</p:attrName>
                                        </p:attrNameLst>
                                      </p:cBhvr>
                                      <p:to>
                                        <p:strVal val="visible"/>
                                      </p:to>
                                    </p:set>
                                    <p:animEffect transition="in" filter="wedge">
                                      <p:cBhvr>
                                        <p:cTn id="57" dur="2000"/>
                                        <p:tgtEl>
                                          <p:spTgt spid="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EF61D8E-80C1-1493-5EC5-F9D591E6F309}"/>
              </a:ext>
            </a:extLst>
          </p:cNvPr>
          <p:cNvSpPr txBox="1"/>
          <p:nvPr/>
        </p:nvSpPr>
        <p:spPr>
          <a:xfrm>
            <a:off x="609600" y="1595438"/>
            <a:ext cx="6477000" cy="5262562"/>
          </a:xfrm>
          <a:prstGeom prst="rect">
            <a:avLst/>
          </a:prstGeom>
          <a:noFill/>
        </p:spPr>
        <p:txBody>
          <a:bodyPr>
            <a:spAutoFit/>
          </a:bodyPr>
          <a:lstStyle/>
          <a:p>
            <a:pPr marL="342900" indent="-342900" eaLnBrk="1" hangingPunct="1">
              <a:buFontTx/>
              <a:buAutoNum type="arabicPeriod"/>
              <a:tabLst>
                <a:tab pos="457200" algn="l"/>
              </a:tabLst>
              <a:defRPr/>
            </a:pPr>
            <a:r>
              <a:rPr lang="en-US" sz="2800" b="1" dirty="0" err="1">
                <a:solidFill>
                  <a:srgbClr val="009900"/>
                </a:solidFill>
              </a:rPr>
              <a:t>Chuẩn</a:t>
            </a:r>
            <a:r>
              <a:rPr lang="en-US" sz="2800" b="1" dirty="0">
                <a:solidFill>
                  <a:srgbClr val="009900"/>
                </a:solidFill>
              </a:rPr>
              <a:t> </a:t>
            </a:r>
            <a:r>
              <a:rPr lang="en-US" sz="2800" b="1" dirty="0" err="1">
                <a:solidFill>
                  <a:srgbClr val="009900"/>
                </a:solidFill>
              </a:rPr>
              <a:t>bị</a:t>
            </a:r>
            <a:r>
              <a:rPr lang="en-US" sz="2800" b="1" dirty="0">
                <a:solidFill>
                  <a:srgbClr val="009900"/>
                </a:solidFill>
              </a:rPr>
              <a:t> </a:t>
            </a:r>
            <a:r>
              <a:rPr lang="en-US" sz="2800" b="1" dirty="0" err="1">
                <a:solidFill>
                  <a:srgbClr val="009900"/>
                </a:solidFill>
              </a:rPr>
              <a:t>của</a:t>
            </a:r>
            <a:r>
              <a:rPr lang="en-US" sz="2800" b="1" dirty="0">
                <a:solidFill>
                  <a:srgbClr val="009900"/>
                </a:solidFill>
              </a:rPr>
              <a:t> </a:t>
            </a:r>
            <a:r>
              <a:rPr lang="en-US" sz="2800" b="1" dirty="0" err="1">
                <a:solidFill>
                  <a:srgbClr val="009900"/>
                </a:solidFill>
              </a:rPr>
              <a:t>cô</a:t>
            </a:r>
            <a:r>
              <a:rPr lang="en-US" sz="2800" b="1" dirty="0">
                <a:solidFill>
                  <a:srgbClr val="009900"/>
                </a:solidFill>
              </a:rPr>
              <a:t>:</a:t>
            </a:r>
          </a:p>
          <a:p>
            <a:pPr eaLnBrk="1" hangingPunct="1">
              <a:defRPr/>
            </a:pPr>
            <a:endParaRPr lang="es-ES" sz="2800" b="1" dirty="0"/>
          </a:p>
          <a:p>
            <a:pPr eaLnBrk="1" hangingPunct="1">
              <a:defRPr/>
            </a:pPr>
            <a:r>
              <a:rPr lang="es-ES" sz="2800" b="1" dirty="0"/>
              <a:t>- </a:t>
            </a:r>
            <a:r>
              <a:rPr lang="es-ES" sz="2800" b="1" dirty="0" err="1"/>
              <a:t>Giáo</a:t>
            </a:r>
            <a:r>
              <a:rPr lang="es-ES" sz="2800" b="1" dirty="0"/>
              <a:t> </a:t>
            </a:r>
            <a:r>
              <a:rPr lang="es-ES" sz="2800" b="1" dirty="0" err="1"/>
              <a:t>án</a:t>
            </a:r>
            <a:r>
              <a:rPr lang="es-ES" sz="2800" b="1" dirty="0"/>
              <a:t> </a:t>
            </a:r>
            <a:r>
              <a:rPr lang="es-ES" sz="2800" b="1" dirty="0" err="1"/>
              <a:t>điện</a:t>
            </a:r>
            <a:r>
              <a:rPr lang="es-ES" sz="2800" b="1" dirty="0"/>
              <a:t> </a:t>
            </a:r>
            <a:r>
              <a:rPr lang="es-ES" sz="2800" b="1" dirty="0" err="1"/>
              <a:t>tử</a:t>
            </a:r>
            <a:endParaRPr lang="en-US" sz="2800" b="1" dirty="0"/>
          </a:p>
          <a:p>
            <a:pPr eaLnBrk="1" hangingPunct="1">
              <a:defRPr/>
            </a:pPr>
            <a:r>
              <a:rPr lang="es-ES" sz="2800" b="1" dirty="0"/>
              <a:t>- </a:t>
            </a:r>
            <a:r>
              <a:rPr lang="es-ES" sz="2800" b="1" dirty="0" err="1"/>
              <a:t>Bảng</a:t>
            </a:r>
            <a:r>
              <a:rPr lang="es-ES" sz="2800" b="1" dirty="0"/>
              <a:t> </a:t>
            </a:r>
            <a:r>
              <a:rPr lang="es-ES" sz="2800" b="1" dirty="0" err="1"/>
              <a:t>tương</a:t>
            </a:r>
            <a:r>
              <a:rPr lang="es-ES" sz="2800" b="1" dirty="0"/>
              <a:t> </a:t>
            </a:r>
            <a:r>
              <a:rPr lang="es-ES" sz="2800" b="1" dirty="0" err="1"/>
              <a:t>tác</a:t>
            </a:r>
            <a:r>
              <a:rPr lang="es-ES" sz="2800" b="1" dirty="0"/>
              <a:t>, que </a:t>
            </a:r>
            <a:r>
              <a:rPr lang="es-ES" sz="2800" b="1" dirty="0" err="1"/>
              <a:t>chỉ</a:t>
            </a:r>
            <a:endParaRPr lang="en-US" sz="2800" b="1" dirty="0"/>
          </a:p>
          <a:p>
            <a:pPr eaLnBrk="1" hangingPunct="1">
              <a:defRPr/>
            </a:pPr>
            <a:r>
              <a:rPr lang="es-ES" sz="2800" b="1" dirty="0"/>
              <a:t>- Loa, </a:t>
            </a:r>
            <a:r>
              <a:rPr lang="es-ES" sz="2800" b="1" dirty="0" err="1"/>
              <a:t>đài</a:t>
            </a:r>
            <a:endParaRPr lang="en-US" sz="2800" b="1" dirty="0"/>
          </a:p>
          <a:p>
            <a:pPr eaLnBrk="1" hangingPunct="1">
              <a:defRPr/>
            </a:pPr>
            <a:r>
              <a:rPr lang="es-ES" sz="2800" b="1" dirty="0"/>
              <a:t>- </a:t>
            </a:r>
            <a:r>
              <a:rPr lang="es-ES" sz="2800" b="1" dirty="0" err="1"/>
              <a:t>Nhạc</a:t>
            </a:r>
            <a:r>
              <a:rPr lang="es-ES" sz="2800" b="1" dirty="0"/>
              <a:t> </a:t>
            </a:r>
            <a:r>
              <a:rPr lang="es-ES" sz="2800" b="1" dirty="0" err="1"/>
              <a:t>bài</a:t>
            </a:r>
            <a:r>
              <a:rPr lang="es-ES" sz="2800" b="1" dirty="0"/>
              <a:t> </a:t>
            </a:r>
            <a:r>
              <a:rPr lang="es-ES" sz="2800" b="1" dirty="0" err="1"/>
              <a:t>hát</a:t>
            </a:r>
            <a:r>
              <a:rPr lang="es-ES" sz="2800" b="1" dirty="0"/>
              <a:t>: </a:t>
            </a:r>
            <a:r>
              <a:rPr lang="vi-VN" sz="2800" b="1" dirty="0"/>
              <a:t>“</a:t>
            </a:r>
            <a:r>
              <a:rPr lang="es-ES" sz="2800" b="1" dirty="0" err="1"/>
              <a:t>Hãy</a:t>
            </a:r>
            <a:r>
              <a:rPr lang="es-ES" sz="2800" b="1" dirty="0"/>
              <a:t> </a:t>
            </a:r>
            <a:r>
              <a:rPr lang="es-ES" sz="2800" b="1" dirty="0" err="1"/>
              <a:t>xoay</a:t>
            </a:r>
            <a:r>
              <a:rPr lang="es-ES" sz="2800" b="1" dirty="0"/>
              <a:t> </a:t>
            </a:r>
            <a:r>
              <a:rPr lang="es-ES" sz="2800" b="1" dirty="0" err="1"/>
              <a:t>nào</a:t>
            </a:r>
            <a:r>
              <a:rPr lang="es-ES" sz="2800" b="1" dirty="0"/>
              <a:t>”.</a:t>
            </a:r>
            <a:endParaRPr lang="en-US" sz="2800" b="1" dirty="0"/>
          </a:p>
          <a:p>
            <a:pPr marL="342900" indent="-342900" eaLnBrk="1" hangingPunct="1">
              <a:tabLst>
                <a:tab pos="457200" algn="l"/>
              </a:tabLst>
              <a:defRPr/>
            </a:pPr>
            <a:endParaRPr lang="en-US" sz="2800" b="1" dirty="0">
              <a:solidFill>
                <a:srgbClr val="009900"/>
              </a:solidFill>
            </a:endParaRPr>
          </a:p>
          <a:p>
            <a:pPr marL="342900" indent="-342900" eaLnBrk="1" hangingPunct="1">
              <a:tabLst>
                <a:tab pos="457200" algn="l"/>
              </a:tabLst>
              <a:defRPr/>
            </a:pPr>
            <a:r>
              <a:rPr lang="en-US" sz="2800" b="1" dirty="0">
                <a:solidFill>
                  <a:srgbClr val="009900"/>
                </a:solidFill>
              </a:rPr>
              <a:t> 2.   </a:t>
            </a:r>
            <a:r>
              <a:rPr lang="en-US" sz="2800" b="1" dirty="0" err="1">
                <a:solidFill>
                  <a:srgbClr val="009900"/>
                </a:solidFill>
              </a:rPr>
              <a:t>Chuẩn</a:t>
            </a:r>
            <a:r>
              <a:rPr lang="en-US" sz="2800" b="1" dirty="0">
                <a:solidFill>
                  <a:srgbClr val="009900"/>
                </a:solidFill>
              </a:rPr>
              <a:t> </a:t>
            </a:r>
            <a:r>
              <a:rPr lang="en-US" sz="2800" b="1" dirty="0" err="1">
                <a:solidFill>
                  <a:srgbClr val="009900"/>
                </a:solidFill>
              </a:rPr>
              <a:t>bị</a:t>
            </a:r>
            <a:r>
              <a:rPr lang="en-US" sz="2800" b="1" dirty="0">
                <a:solidFill>
                  <a:srgbClr val="009900"/>
                </a:solidFill>
              </a:rPr>
              <a:t> </a:t>
            </a:r>
            <a:r>
              <a:rPr lang="en-US" sz="2800" b="1" dirty="0" err="1">
                <a:solidFill>
                  <a:srgbClr val="009900"/>
                </a:solidFill>
              </a:rPr>
              <a:t>của</a:t>
            </a:r>
            <a:r>
              <a:rPr lang="en-US" sz="2800" b="1" dirty="0">
                <a:solidFill>
                  <a:srgbClr val="009900"/>
                </a:solidFill>
              </a:rPr>
              <a:t> </a:t>
            </a:r>
            <a:r>
              <a:rPr lang="en-US" sz="2800" b="1" dirty="0" err="1">
                <a:solidFill>
                  <a:srgbClr val="009900"/>
                </a:solidFill>
              </a:rPr>
              <a:t>trẻ</a:t>
            </a:r>
            <a:r>
              <a:rPr lang="en-US" sz="2800" b="1" dirty="0">
                <a:solidFill>
                  <a:srgbClr val="009900"/>
                </a:solidFill>
              </a:rPr>
              <a:t>:</a:t>
            </a:r>
          </a:p>
          <a:p>
            <a:pPr marL="342900" indent="-342900" eaLnBrk="1" hangingPunct="1">
              <a:tabLst>
                <a:tab pos="457200" algn="l"/>
              </a:tabLst>
              <a:defRPr/>
            </a:pPr>
            <a:r>
              <a:rPr lang="en-US" sz="2800" b="1" dirty="0">
                <a:solidFill>
                  <a:srgbClr val="009900"/>
                </a:solidFill>
              </a:rPr>
              <a:t>- </a:t>
            </a:r>
            <a:r>
              <a:rPr lang="en-US" sz="2800" b="1" dirty="0" err="1">
                <a:solidFill>
                  <a:srgbClr val="009900"/>
                </a:solidFill>
              </a:rPr>
              <a:t>Tâm</a:t>
            </a:r>
            <a:r>
              <a:rPr lang="en-US" sz="2800" b="1" dirty="0">
                <a:solidFill>
                  <a:srgbClr val="009900"/>
                </a:solidFill>
              </a:rPr>
              <a:t> </a:t>
            </a:r>
            <a:r>
              <a:rPr lang="en-US" sz="2800" b="1" dirty="0" err="1">
                <a:solidFill>
                  <a:srgbClr val="009900"/>
                </a:solidFill>
              </a:rPr>
              <a:t>lý</a:t>
            </a:r>
            <a:r>
              <a:rPr lang="en-US" sz="2800" b="1" dirty="0">
                <a:solidFill>
                  <a:srgbClr val="009900"/>
                </a:solidFill>
              </a:rPr>
              <a:t> </a:t>
            </a:r>
            <a:r>
              <a:rPr lang="en-US" sz="2800" b="1" dirty="0" err="1">
                <a:solidFill>
                  <a:srgbClr val="009900"/>
                </a:solidFill>
              </a:rPr>
              <a:t>thoải</a:t>
            </a:r>
            <a:r>
              <a:rPr lang="en-US" sz="2800" b="1" dirty="0">
                <a:solidFill>
                  <a:srgbClr val="009900"/>
                </a:solidFill>
              </a:rPr>
              <a:t> </a:t>
            </a:r>
            <a:r>
              <a:rPr lang="en-US" sz="2800" b="1" dirty="0" err="1">
                <a:solidFill>
                  <a:srgbClr val="009900"/>
                </a:solidFill>
              </a:rPr>
              <a:t>mái</a:t>
            </a:r>
            <a:endParaRPr lang="en-US" sz="2800" b="1" dirty="0">
              <a:solidFill>
                <a:srgbClr val="009900"/>
              </a:solidFill>
            </a:endParaRPr>
          </a:p>
          <a:p>
            <a:pPr marL="342900" indent="-342900" eaLnBrk="1" hangingPunct="1">
              <a:tabLst>
                <a:tab pos="457200" algn="l"/>
              </a:tabLst>
              <a:defRPr/>
            </a:pPr>
            <a:endParaRPr lang="en-US" sz="2800" b="1" dirty="0">
              <a:solidFill>
                <a:srgbClr val="009900"/>
              </a:solidFill>
            </a:endParaRPr>
          </a:p>
          <a:p>
            <a:pPr marL="342900" indent="-342900" eaLnBrk="1" hangingPunct="1">
              <a:tabLst>
                <a:tab pos="457200" algn="l"/>
              </a:tabLst>
              <a:defRPr/>
            </a:pPr>
            <a:endParaRPr lang="en-US" sz="2800" b="1" dirty="0">
              <a:solidFill>
                <a:srgbClr val="009900"/>
              </a:solidFill>
            </a:endParaRPr>
          </a:p>
          <a:p>
            <a:pPr marL="342900" indent="-342900" eaLnBrk="1" hangingPunct="1">
              <a:tabLst>
                <a:tab pos="457200" algn="l"/>
              </a:tabLst>
              <a:defRPr/>
            </a:pPr>
            <a:endParaRPr lang="en-US" sz="2800" b="1" dirty="0">
              <a:solidFill>
                <a:srgbClr val="009900"/>
              </a:solidFill>
            </a:endParaRPr>
          </a:p>
        </p:txBody>
      </p:sp>
      <p:sp>
        <p:nvSpPr>
          <p:cNvPr id="10" name="TextBox 9">
            <a:extLst>
              <a:ext uri="{FF2B5EF4-FFF2-40B4-BE49-F238E27FC236}">
                <a16:creationId xmlns:a16="http://schemas.microsoft.com/office/drawing/2014/main" id="{F0B278EE-5005-90F3-B181-9624BD46E36A}"/>
              </a:ext>
            </a:extLst>
          </p:cNvPr>
          <p:cNvSpPr txBox="1">
            <a:spLocks noChangeArrowheads="1"/>
          </p:cNvSpPr>
          <p:nvPr/>
        </p:nvSpPr>
        <p:spPr bwMode="auto">
          <a:xfrm>
            <a:off x="1752600" y="457200"/>
            <a:ext cx="41910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4400" b="1">
                <a:solidFill>
                  <a:srgbClr val="FF0066"/>
                </a:solidFill>
              </a:rPr>
              <a:t>II. Chuẩn bị</a:t>
            </a:r>
            <a:r>
              <a:rPr lang="en-US" altLang="vi-VN" sz="4400">
                <a:solidFill>
                  <a:srgbClr val="FF0066"/>
                </a:solidFill>
              </a:rPr>
              <a:t> </a:t>
            </a:r>
            <a:endParaRPr lang="en-US" altLang="vi-VN" sz="4400"/>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edge">
                                      <p:cBhvr>
                                        <p:cTn id="7" dur="2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a:extLst>
              <a:ext uri="{FF2B5EF4-FFF2-40B4-BE49-F238E27FC236}">
                <a16:creationId xmlns:a16="http://schemas.microsoft.com/office/drawing/2014/main" id="{0DEC7FBA-3CC6-9439-56AD-BC1E26271FE8}"/>
              </a:ext>
            </a:extLst>
          </p:cNvPr>
          <p:cNvSpPr>
            <a:spLocks noChangeArrowheads="1"/>
          </p:cNvSpPr>
          <p:nvPr/>
        </p:nvSpPr>
        <p:spPr bwMode="auto">
          <a:xfrm>
            <a:off x="1638300" y="990600"/>
            <a:ext cx="5867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vi-VN" sz="4400" b="1">
                <a:solidFill>
                  <a:srgbClr val="FF0000"/>
                </a:solidFill>
              </a:rPr>
              <a:t>1. Ổn định tổ chức</a:t>
            </a:r>
            <a:r>
              <a:rPr lang="en-US" altLang="vi-VN" sz="4400">
                <a:solidFill>
                  <a:schemeClr val="tx2"/>
                </a:solidFill>
              </a:rPr>
              <a:t> </a:t>
            </a:r>
          </a:p>
        </p:txBody>
      </p:sp>
      <p:sp>
        <p:nvSpPr>
          <p:cNvPr id="38917" name="Rectangle 5">
            <a:extLst>
              <a:ext uri="{FF2B5EF4-FFF2-40B4-BE49-F238E27FC236}">
                <a16:creationId xmlns:a16="http://schemas.microsoft.com/office/drawing/2014/main" id="{1B9C3B9B-F5C8-AA8E-902E-2B1F755B352A}"/>
              </a:ext>
            </a:extLst>
          </p:cNvPr>
          <p:cNvSpPr>
            <a:spLocks noChangeArrowheads="1"/>
          </p:cNvSpPr>
          <p:nvPr/>
        </p:nvSpPr>
        <p:spPr bwMode="auto">
          <a:xfrm>
            <a:off x="1219200" y="2362200"/>
            <a:ext cx="6705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4800"/>
              <a:t>Cô và trẻ chơi trò chơi “Tập tầm vông” xuất hiện bông hoa.</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nodeType="with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fade">
                                      <p:cBhvr>
                                        <p:cTn id="7" dur="800" decel="100000"/>
                                        <p:tgtEl>
                                          <p:spTgt spid="38916"/>
                                        </p:tgtEl>
                                      </p:cBhvr>
                                    </p:animEffect>
                                    <p:anim calcmode="lin" valueType="num">
                                      <p:cBhvr>
                                        <p:cTn id="8" dur="800" decel="100000" fill="hold"/>
                                        <p:tgtEl>
                                          <p:spTgt spid="38916"/>
                                        </p:tgtEl>
                                        <p:attrNameLst>
                                          <p:attrName>style.rotation</p:attrName>
                                        </p:attrNameLst>
                                      </p:cBhvr>
                                      <p:tavLst>
                                        <p:tav tm="0">
                                          <p:val>
                                            <p:fltVal val="-90"/>
                                          </p:val>
                                        </p:tav>
                                        <p:tav tm="100000">
                                          <p:val>
                                            <p:fltVal val="0"/>
                                          </p:val>
                                        </p:tav>
                                      </p:tavLst>
                                    </p:anim>
                                    <p:anim calcmode="lin" valueType="num">
                                      <p:cBhvr>
                                        <p:cTn id="9" dur="800" decel="100000" fill="hold"/>
                                        <p:tgtEl>
                                          <p:spTgt spid="38916"/>
                                        </p:tgtEl>
                                        <p:attrNameLst>
                                          <p:attrName>ppt_x</p:attrName>
                                        </p:attrNameLst>
                                      </p:cBhvr>
                                      <p:tavLst>
                                        <p:tav tm="0">
                                          <p:val>
                                            <p:strVal val="#ppt_x+0.4"/>
                                          </p:val>
                                        </p:tav>
                                        <p:tav tm="100000">
                                          <p:val>
                                            <p:strVal val="#ppt_x-0.05"/>
                                          </p:val>
                                        </p:tav>
                                      </p:tavLst>
                                    </p:anim>
                                    <p:anim calcmode="lin" valueType="num">
                                      <p:cBhvr>
                                        <p:cTn id="10" dur="800" decel="100000" fill="hold"/>
                                        <p:tgtEl>
                                          <p:spTgt spid="3891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891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8916"/>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1" presetClass="entr" presetSubtype="0" fill="hold" nodeType="clickEffect">
                                  <p:stCondLst>
                                    <p:cond delay="0"/>
                                  </p:stCondLst>
                                  <p:childTnLst>
                                    <p:set>
                                      <p:cBhvr>
                                        <p:cTn id="16" dur="1000">
                                          <p:stCondLst>
                                            <p:cond delay="0"/>
                                          </p:stCondLst>
                                        </p:cTn>
                                        <p:tgtEl>
                                          <p:spTgt spid="3891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nodeType="clickEffect">
                                  <p:stCondLst>
                                    <p:cond delay="0"/>
                                  </p:stCondLst>
                                  <p:childTnLst>
                                    <p:set>
                                      <p:cBhvr>
                                        <p:cTn id="20" dur="1" fill="hold">
                                          <p:stCondLst>
                                            <p:cond delay="0"/>
                                          </p:stCondLst>
                                        </p:cTn>
                                        <p:tgtEl>
                                          <p:spTgt spid="38917"/>
                                        </p:tgtEl>
                                        <p:attrNameLst>
                                          <p:attrName>style.visibility</p:attrName>
                                        </p:attrNameLst>
                                      </p:cBhvr>
                                      <p:to>
                                        <p:strVal val="visible"/>
                                      </p:to>
                                    </p:set>
                                    <p:animEffect transition="in" filter="strips(downLeft)">
                                      <p:cBhvr>
                                        <p:cTn id="21" dur="500"/>
                                        <p:tgtEl>
                                          <p:spTgt spid="38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p:bldP spid="38916" grpId="1"/>
      <p:bldP spid="389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542C106-B401-410B-4D3A-DEAE220A862B}"/>
              </a:ext>
            </a:extLst>
          </p:cNvPr>
          <p:cNvSpPr>
            <a:spLocks noGrp="1" noChangeArrowheads="1"/>
          </p:cNvSpPr>
          <p:nvPr>
            <p:ph type="title"/>
          </p:nvPr>
        </p:nvSpPr>
        <p:spPr/>
        <p:txBody>
          <a:bodyPr/>
          <a:lstStyle/>
          <a:p>
            <a:pPr eaLnBrk="1" hangingPunct="1"/>
            <a:endParaRPr lang="vi-VN" altLang="vi-VN"/>
          </a:p>
        </p:txBody>
      </p:sp>
      <p:pic>
        <p:nvPicPr>
          <p:cNvPr id="6147" name="Picture 3" descr="abfc">
            <a:extLst>
              <a:ext uri="{FF2B5EF4-FFF2-40B4-BE49-F238E27FC236}">
                <a16:creationId xmlns:a16="http://schemas.microsoft.com/office/drawing/2014/main" id="{B8139BF4-4602-5C3A-28A3-3AA6F81A3F8F}"/>
              </a:ext>
            </a:extLst>
          </p:cNvPr>
          <p:cNvPicPr>
            <a:picLocks noGrp="1" noChangeAspect="1" noChangeArrowheads="1" noCrop="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609600"/>
            <a:ext cx="9144000" cy="7772400"/>
          </a:xfrm>
          <a:noFill/>
        </p:spPr>
      </p:pic>
      <p:sp>
        <p:nvSpPr>
          <p:cNvPr id="37897" name="Rectangle 9">
            <a:extLst>
              <a:ext uri="{FF2B5EF4-FFF2-40B4-BE49-F238E27FC236}">
                <a16:creationId xmlns:a16="http://schemas.microsoft.com/office/drawing/2014/main" id="{B3F15846-7177-DFD8-40B8-C81F3AC867EA}"/>
              </a:ext>
            </a:extLst>
          </p:cNvPr>
          <p:cNvSpPr>
            <a:spLocks noChangeArrowheads="1"/>
          </p:cNvSpPr>
          <p:nvPr/>
        </p:nvSpPr>
        <p:spPr bwMode="auto">
          <a:xfrm>
            <a:off x="0" y="0"/>
            <a:ext cx="9144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5400">
                <a:solidFill>
                  <a:srgbClr val="FF0000"/>
                </a:solidFill>
              </a:rPr>
              <a:t>   </a:t>
            </a:r>
            <a:r>
              <a:rPr lang="en-US" altLang="vi-VN" sz="4800">
                <a:solidFill>
                  <a:srgbClr val="FF0000"/>
                </a:solidFill>
              </a:rPr>
              <a:t>2.Phương pháp và cách tiến hành</a:t>
            </a:r>
            <a:endParaRPr lang="en-US" altLang="vi-VN" sz="4400">
              <a:solidFill>
                <a:srgbClr val="9900CC"/>
              </a:solidFill>
            </a:endParaRPr>
          </a:p>
        </p:txBody>
      </p:sp>
      <p:sp>
        <p:nvSpPr>
          <p:cNvPr id="12" name="TextBox 11">
            <a:extLst>
              <a:ext uri="{FF2B5EF4-FFF2-40B4-BE49-F238E27FC236}">
                <a16:creationId xmlns:a16="http://schemas.microsoft.com/office/drawing/2014/main" id="{26E06BC8-0BFC-F6D6-E235-BAA9B3BBFBB1}"/>
              </a:ext>
            </a:extLst>
          </p:cNvPr>
          <p:cNvSpPr txBox="1">
            <a:spLocks noChangeArrowheads="1"/>
          </p:cNvSpPr>
          <p:nvPr/>
        </p:nvSpPr>
        <p:spPr bwMode="auto">
          <a:xfrm>
            <a:off x="1752600" y="1371600"/>
            <a:ext cx="6553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4800"/>
              <a:t>* Nhận biết khuôn mặt</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nodeType="clickEffect">
                                  <p:stCondLst>
                                    <p:cond delay="0"/>
                                  </p:stCondLst>
                                  <p:childTnLst>
                                    <p:set>
                                      <p:cBhvr>
                                        <p:cTn id="6" dur="1000">
                                          <p:stCondLst>
                                            <p:cond delay="0"/>
                                          </p:stCondLst>
                                        </p:cTn>
                                        <p:tgtEl>
                                          <p:spTgt spid="3789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 presetClass="entr" presetSubtype="1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checkerboard(across)">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7"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08be.jpg">
            <a:extLst>
              <a:ext uri="{FF2B5EF4-FFF2-40B4-BE49-F238E27FC236}">
                <a16:creationId xmlns:a16="http://schemas.microsoft.com/office/drawing/2014/main" id="{B78B1BBD-BBE1-06AA-804F-E15900DB840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838200"/>
            <a:ext cx="563721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a:extLst>
              <a:ext uri="{FF2B5EF4-FFF2-40B4-BE49-F238E27FC236}">
                <a16:creationId xmlns:a16="http://schemas.microsoft.com/office/drawing/2014/main" id="{01FFBE72-84BB-79BB-6C65-A8179F1492C1}"/>
              </a:ext>
            </a:extLst>
          </p:cNvPr>
          <p:cNvCxnSpPr/>
          <p:nvPr/>
        </p:nvCxnSpPr>
        <p:spPr>
          <a:xfrm rot="5400000" flipH="1" flipV="1">
            <a:off x="3848894" y="5447506"/>
            <a:ext cx="1295400" cy="1588"/>
          </a:xfrm>
          <a:prstGeom prst="straightConnector1">
            <a:avLst/>
          </a:prstGeom>
          <a:ln w="38100" cmpd="sng">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B9F04F1-846B-421E-0B13-AA33E2352325}"/>
              </a:ext>
            </a:extLst>
          </p:cNvPr>
          <p:cNvCxnSpPr/>
          <p:nvPr/>
        </p:nvCxnSpPr>
        <p:spPr>
          <a:xfrm>
            <a:off x="1295400" y="3810000"/>
            <a:ext cx="2895600" cy="153988"/>
          </a:xfrm>
          <a:prstGeom prst="straightConnector1">
            <a:avLst/>
          </a:prstGeom>
          <a:ln w="38100" cmpd="sng">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4FCAAAF-4422-C0B9-12B3-D0C8410D0D3E}"/>
              </a:ext>
            </a:extLst>
          </p:cNvPr>
          <p:cNvCxnSpPr/>
          <p:nvPr/>
        </p:nvCxnSpPr>
        <p:spPr>
          <a:xfrm rot="10800000" flipV="1">
            <a:off x="5638800" y="3048000"/>
            <a:ext cx="1905000" cy="76200"/>
          </a:xfrm>
          <a:prstGeom prst="straightConnector1">
            <a:avLst/>
          </a:prstGeom>
          <a:ln w="38100" cmpd="sng">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88035906-32D8-68AE-D20C-C1FA26E425DF}"/>
              </a:ext>
            </a:extLst>
          </p:cNvPr>
          <p:cNvSpPr>
            <a:spLocks noChangeArrowheads="1"/>
          </p:cNvSpPr>
          <p:nvPr/>
        </p:nvSpPr>
        <p:spPr bwMode="auto">
          <a:xfrm>
            <a:off x="7467600" y="2895600"/>
            <a:ext cx="1676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vi-VN" sz="4400" b="1">
                <a:solidFill>
                  <a:srgbClr val="FF0000"/>
                </a:solidFill>
              </a:rPr>
              <a:t>Mắt</a:t>
            </a:r>
          </a:p>
        </p:txBody>
      </p:sp>
      <p:sp>
        <p:nvSpPr>
          <p:cNvPr id="22" name="Rectangle 21">
            <a:extLst>
              <a:ext uri="{FF2B5EF4-FFF2-40B4-BE49-F238E27FC236}">
                <a16:creationId xmlns:a16="http://schemas.microsoft.com/office/drawing/2014/main" id="{3055B56B-2304-C47A-EFD2-610A05FA077E}"/>
              </a:ext>
            </a:extLst>
          </p:cNvPr>
          <p:cNvSpPr>
            <a:spLocks noChangeArrowheads="1"/>
          </p:cNvSpPr>
          <p:nvPr/>
        </p:nvSpPr>
        <p:spPr bwMode="auto">
          <a:xfrm>
            <a:off x="3733800" y="6172200"/>
            <a:ext cx="1752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vi-VN" sz="3600" b="1">
                <a:solidFill>
                  <a:srgbClr val="9900FF"/>
                </a:solidFill>
              </a:rPr>
              <a:t>Miệng</a:t>
            </a:r>
          </a:p>
        </p:txBody>
      </p:sp>
      <p:sp>
        <p:nvSpPr>
          <p:cNvPr id="23" name="Rectangle 22">
            <a:extLst>
              <a:ext uri="{FF2B5EF4-FFF2-40B4-BE49-F238E27FC236}">
                <a16:creationId xmlns:a16="http://schemas.microsoft.com/office/drawing/2014/main" id="{E9F58EB8-BCEC-AEB0-FBEA-4B2BD3F825BF}"/>
              </a:ext>
            </a:extLst>
          </p:cNvPr>
          <p:cNvSpPr>
            <a:spLocks noChangeArrowheads="1"/>
          </p:cNvSpPr>
          <p:nvPr/>
        </p:nvSpPr>
        <p:spPr bwMode="auto">
          <a:xfrm>
            <a:off x="31750" y="3276600"/>
            <a:ext cx="11874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vi-VN" sz="4400" b="1">
                <a:solidFill>
                  <a:srgbClr val="3333FF"/>
                </a:solidFill>
              </a:rPr>
              <a:t>Mũi</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arn(inHorizontal)">
                                      <p:cBhvr>
                                        <p:cTn id="17" dur="500"/>
                                        <p:tgtEl>
                                          <p:spTgt spid="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trips(downLeft)">
                                      <p:cBhvr>
                                        <p:cTn id="22" dur="5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checkerboard(across)">
                                      <p:cBhvr>
                                        <p:cTn id="27" dur="500"/>
                                        <p:tgtEl>
                                          <p:spTgt spid="2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4"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heel(4)">
                                      <p:cBhvr>
                                        <p:cTn id="32" dur="2000"/>
                                        <p:tgtEl>
                                          <p:spTgt spid="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6" fill="hold"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barn(inHorizontal)">
                                      <p:cBhvr>
                                        <p:cTn id="3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4" name="TextBox 1">
            <a:extLst>
              <a:ext uri="{FF2B5EF4-FFF2-40B4-BE49-F238E27FC236}">
                <a16:creationId xmlns:a16="http://schemas.microsoft.com/office/drawing/2014/main" id="{977C238E-B2D1-DD70-77FF-044A239333B6}"/>
              </a:ext>
            </a:extLst>
          </p:cNvPr>
          <p:cNvSpPr txBox="1">
            <a:spLocks noChangeArrowheads="1"/>
          </p:cNvSpPr>
          <p:nvPr/>
        </p:nvSpPr>
        <p:spPr bwMode="auto">
          <a:xfrm>
            <a:off x="1600200" y="914400"/>
            <a:ext cx="58674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6600"/>
              <a:t>* Mở rộng: </a:t>
            </a:r>
          </a:p>
        </p:txBody>
      </p:sp>
    </p:spTree>
  </p:cSld>
  <p:clrMapOvr>
    <a:masterClrMapping/>
  </p:clrMapOvr>
  <p:transition spd="slow" advClick="0" advTm="5000">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ext Box 5">
            <a:extLst>
              <a:ext uri="{FF2B5EF4-FFF2-40B4-BE49-F238E27FC236}">
                <a16:creationId xmlns:a16="http://schemas.microsoft.com/office/drawing/2014/main" id="{EB829E8A-6DC8-84CF-57A3-7017F937CE08}"/>
              </a:ext>
            </a:extLst>
          </p:cNvPr>
          <p:cNvSpPr txBox="1">
            <a:spLocks noChangeArrowheads="1"/>
          </p:cNvSpPr>
          <p:nvPr/>
        </p:nvSpPr>
        <p:spPr bwMode="auto">
          <a:xfrm>
            <a:off x="3946525" y="5391150"/>
            <a:ext cx="119856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vi-VN" sz="6000">
                <a:solidFill>
                  <a:srgbClr val="FF0000"/>
                </a:solidFill>
              </a:rPr>
              <a:t>Tai</a:t>
            </a:r>
          </a:p>
        </p:txBody>
      </p:sp>
      <p:pic>
        <p:nvPicPr>
          <p:cNvPr id="6" name="Picture 5" descr="mo-cai-tai.jpg">
            <a:extLst>
              <a:ext uri="{FF2B5EF4-FFF2-40B4-BE49-F238E27FC236}">
                <a16:creationId xmlns:a16="http://schemas.microsoft.com/office/drawing/2014/main" id="{2B0CA119-ECF2-DFC2-29AC-1A080C91BBA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533400"/>
            <a:ext cx="6705600" cy="446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barn(inHorizontal)">
                                      <p:cBhvr>
                                        <p:cTn id="12"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and">
            <a:extLst>
              <a:ext uri="{FF2B5EF4-FFF2-40B4-BE49-F238E27FC236}">
                <a16:creationId xmlns:a16="http://schemas.microsoft.com/office/drawing/2014/main" id="{036EE1AB-0530-8A2F-147D-B2B1117DFD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28600"/>
            <a:ext cx="6324600" cy="5334000"/>
          </a:xfrm>
          <a:prstGeom prst="rect">
            <a:avLst/>
          </a:prstGeom>
          <a:noFill/>
          <a:ln w="38100">
            <a:solidFill>
              <a:srgbClr val="009900"/>
            </a:solidFill>
            <a:miter lim="800000"/>
            <a:headEnd/>
            <a:tailEnd/>
          </a:ln>
          <a:extLst>
            <a:ext uri="{909E8E84-426E-40DD-AFC4-6F175D3DCCD1}">
              <a14:hiddenFill xmlns:a14="http://schemas.microsoft.com/office/drawing/2010/main">
                <a:solidFill>
                  <a:srgbClr val="FFFFFF"/>
                </a:solidFill>
              </a14:hiddenFill>
            </a:ext>
          </a:extLst>
        </p:spPr>
      </p:pic>
      <p:sp>
        <p:nvSpPr>
          <p:cNvPr id="11267" name="Text Box 3">
            <a:extLst>
              <a:ext uri="{FF2B5EF4-FFF2-40B4-BE49-F238E27FC236}">
                <a16:creationId xmlns:a16="http://schemas.microsoft.com/office/drawing/2014/main" id="{771A3C70-3B43-8083-6629-A9CBF5C72E32}"/>
              </a:ext>
            </a:extLst>
          </p:cNvPr>
          <p:cNvSpPr txBox="1">
            <a:spLocks noChangeArrowheads="1"/>
          </p:cNvSpPr>
          <p:nvPr/>
        </p:nvSpPr>
        <p:spPr bwMode="auto">
          <a:xfrm>
            <a:off x="2727325" y="5468938"/>
            <a:ext cx="3140075"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vi-VN" sz="6600">
                <a:solidFill>
                  <a:srgbClr val="FF0000"/>
                </a:solidFill>
              </a:rPr>
              <a:t>Bàn tay</a:t>
            </a:r>
          </a:p>
        </p:txBody>
      </p:sp>
    </p:spTree>
  </p:cSld>
  <p:clrMapOvr>
    <a:masterClrMapping/>
  </p:clrMapOvr>
  <p:transition spd="slow" advClick="0" advTm="5000">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nodeType="clickEffect">
                                  <p:stCondLst>
                                    <p:cond delay="0"/>
                                  </p:stCondLst>
                                  <p:childTnLst>
                                    <p:set>
                                      <p:cBhvr>
                                        <p:cTn id="6" dur="1000">
                                          <p:stCondLst>
                                            <p:cond delay="0"/>
                                          </p:stCondLst>
                                        </p:cTn>
                                        <p:tgtEl>
                                          <p:spTgt spid="1126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0"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animEffect transition="in" filter="wedge">
                                      <p:cBhvr>
                                        <p:cTn id="11" dur="20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314</TotalTime>
  <Words>298</Words>
  <Application>Microsoft Office PowerPoint</Application>
  <PresentationFormat>On-screen Show (4:3)</PresentationFormat>
  <Paragraphs>43</Paragraphs>
  <Slides>14</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Times New Roman</vt:lpstr>
      <vt:lpstr>Default Design</vt:lpstr>
      <vt:lpstr>PowerPoint Presentation</vt:lpstr>
      <vt:lpstr>I. Mục đích yêu cầu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Giáo dục:</vt:lpstr>
      <vt:lpstr>PowerPoint Presentation</vt:lpstr>
      <vt:lpstr>* Ôn luyện :  Trò chơi : Thi xem ai nhanh </vt:lpstr>
      <vt:lpstr>3. Kết thúc:  Hát và vận động “Hãy xoay nào”</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Admin</cp:lastModifiedBy>
  <cp:revision>37</cp:revision>
  <dcterms:created xsi:type="dcterms:W3CDTF">2005-01-21T14:26:15Z</dcterms:created>
  <dcterms:modified xsi:type="dcterms:W3CDTF">2025-12-09T05:55:37Z</dcterms:modified>
</cp:coreProperties>
</file>