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8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2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6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7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6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2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2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4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4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F6AC6-AD38-4803-AC93-5DFD5786DE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925DD-DCC1-42BC-AFB7-998EE1407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1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4642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13108" y="2249106"/>
            <a:ext cx="8530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NBTN: Một số đồ dùng trong phòng ngủ của bé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1614" y="470647"/>
            <a:ext cx="51300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PHÚC LỢI</a:t>
            </a:r>
          </a:p>
          <a:p>
            <a:pPr algn="ctr"/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954" y="2997572"/>
            <a:ext cx="5217458" cy="417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95"/>
            <a:ext cx="12192000" cy="673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6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9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015" y="3500847"/>
            <a:ext cx="4539985" cy="33571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8184" y="68949"/>
            <a:ext cx="4693920" cy="34318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69795"/>
            <a:ext cx="4532811" cy="32882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8" y="0"/>
            <a:ext cx="4794068" cy="353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23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60"/>
            <a:ext cx="12192000" cy="68510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7337" y="2663039"/>
            <a:ext cx="64582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CẢM ƠN</a:t>
            </a: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8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2025-11-24T06:58:06Z</dcterms:created>
  <dcterms:modified xsi:type="dcterms:W3CDTF">2025-12-09T05:54:51Z</dcterms:modified>
</cp:coreProperties>
</file>