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04" r:id="rId2"/>
    <p:sldId id="385" r:id="rId3"/>
    <p:sldId id="297" r:id="rId4"/>
    <p:sldId id="345" r:id="rId5"/>
    <p:sldId id="280" r:id="rId6"/>
    <p:sldId id="333" r:id="rId7"/>
    <p:sldId id="335" r:id="rId8"/>
    <p:sldId id="337" r:id="rId9"/>
    <p:sldId id="265" r:id="rId10"/>
    <p:sldId id="347" r:id="rId11"/>
    <p:sldId id="299" r:id="rId12"/>
    <p:sldId id="408" r:id="rId13"/>
    <p:sldId id="434" r:id="rId14"/>
    <p:sldId id="421" r:id="rId15"/>
    <p:sldId id="328" r:id="rId16"/>
    <p:sldId id="343" r:id="rId17"/>
    <p:sldId id="422" r:id="rId18"/>
    <p:sldId id="318" r:id="rId19"/>
    <p:sldId id="327" r:id="rId20"/>
    <p:sldId id="320" r:id="rId21"/>
    <p:sldId id="279" r:id="rId22"/>
    <p:sldId id="326" r:id="rId23"/>
    <p:sldId id="423" r:id="rId24"/>
    <p:sldId id="324" r:id="rId25"/>
    <p:sldId id="406" r:id="rId26"/>
    <p:sldId id="295" r:id="rId27"/>
  </p:sldIdLst>
  <p:sldSz cx="12192000" cy="6858000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3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6600"/>
    <a:srgbClr val="0000CC"/>
    <a:srgbClr val="FF33CC"/>
    <a:srgbClr val="FFCC00"/>
    <a:srgbClr val="0099CC"/>
    <a:srgbClr val="990033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8"/>
    <p:restoredTop sz="94660"/>
  </p:normalViewPr>
  <p:slideViewPr>
    <p:cSldViewPr showGuides="1">
      <p:cViewPr varScale="1">
        <p:scale>
          <a:sx n="69" d="100"/>
          <a:sy n="69" d="100"/>
        </p:scale>
        <p:origin x="756" y="-90"/>
      </p:cViewPr>
      <p:guideLst>
        <p:guide orient="horz" pos="223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1" name="type.wav"/>
          </p:stSnd>
        </p:sndAc>
      </p:transition>
    </mc:Choice>
    <mc:Fallback xmlns="">
      <p:transition spd="slow">
        <p:fade/>
        <p:sndAc>
          <p:stSnd>
            <p:snd r:embed="rId3" name="type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1" name="type.wav"/>
          </p:stSnd>
        </p:sndAc>
      </p:transition>
    </mc:Choice>
    <mc:Fallback xmlns="">
      <p:transition spd="slow">
        <p:fade/>
        <p:sndAc>
          <p:stSnd>
            <p:snd r:embed="rId3" name="type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1" name="type.wav"/>
          </p:stSnd>
        </p:sndAc>
      </p:transition>
    </mc:Choice>
    <mc:Fallback xmlns="">
      <p:transition spd="slow">
        <p:fade/>
        <p:sndAc>
          <p:stSnd>
            <p:snd r:embed="rId3" name="type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1" name="type.wav"/>
          </p:stSnd>
        </p:sndAc>
      </p:transition>
    </mc:Choice>
    <mc:Fallback xmlns="">
      <p:transition spd="slow">
        <p:fade/>
        <p:sndAc>
          <p:stSnd>
            <p:snd r:embed="rId3" name="type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1" name="type.wav"/>
          </p:stSnd>
        </p:sndAc>
      </p:transition>
    </mc:Choice>
    <mc:Fallback xmlns="">
      <p:transition spd="slow">
        <p:fade/>
        <p:sndAc>
          <p:stSnd>
            <p:snd r:embed="rId3" name="type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1" name="type.wav"/>
          </p:stSnd>
        </p:sndAc>
      </p:transition>
    </mc:Choice>
    <mc:Fallback xmlns="">
      <p:transition spd="slow">
        <p:fade/>
        <p:sndAc>
          <p:stSnd>
            <p:snd r:embed="rId3" name="type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1" name="type.wav"/>
          </p:stSnd>
        </p:sndAc>
      </p:transition>
    </mc:Choice>
    <mc:Fallback xmlns="">
      <p:transition spd="slow">
        <p:fade/>
        <p:sndAc>
          <p:stSnd>
            <p:snd r:embed="rId3" name="type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1" name="type.wav"/>
          </p:stSnd>
        </p:sndAc>
      </p:transition>
    </mc:Choice>
    <mc:Fallback xmlns="">
      <p:transition spd="slow">
        <p:fade/>
        <p:sndAc>
          <p:stSnd>
            <p:snd r:embed="rId3" name="type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en-US"/>
              <a:t>9/12/2025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1" name="type.wav"/>
          </p:stSnd>
        </p:sndAc>
      </p:transition>
    </mc:Choice>
    <mc:Fallback xmlns="">
      <p:transition spd="slow">
        <p:fade/>
        <p:sndAc>
          <p:stSnd>
            <p:snd r:embed="rId3" name="type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1" name="type.wav"/>
          </p:stSnd>
        </p:sndAc>
      </p:transition>
    </mc:Choice>
    <mc:Fallback xmlns="">
      <p:transition spd="slow">
        <p:fade/>
        <p:sndAc>
          <p:stSnd>
            <p:snd r:embed="rId3" name="type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1" name="type.wav"/>
          </p:stSnd>
        </p:sndAc>
      </p:transition>
    </mc:Choice>
    <mc:Fallback xmlns="">
      <p:transition spd="slow">
        <p:fade/>
        <p:sndAc>
          <p:stSnd>
            <p:snd r:embed="rId3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fld id="{BB962C8B-B14F-4D97-AF65-F5344CB8AC3E}" type="datetime1">
              <a:rPr lang="en-US"/>
              <a:t>9/12/2025</a:t>
            </a:fld>
            <a:endParaRPr lang="en-US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en-US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13" name="type.wav"/>
          </p:stSnd>
        </p:sndAc>
      </p:transition>
    </mc:Choice>
    <mc:Fallback xmlns="">
      <p:transition spd="slow">
        <p:fade/>
        <p:sndAc>
          <p:stSnd>
            <p:snd r:embed="rId14" name="type.wav"/>
          </p:stSnd>
        </p:sndAc>
      </p:transition>
    </mc:Fallback>
  </mc:AlternateConten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file:///C:\Users\NONG%20THI%20HA\Downloads\Vui-Den-Truong-Be-Mai-Vy.mp3" TargetMode="External"/><Relationship Id="rId1" Type="http://schemas.microsoft.com/office/2007/relationships/media" Target="file:///C:\Users\NONG%20THI%20HA\Downloads\Vui-Den-Truong-Be-Mai-Vy.mp3" TargetMode="External"/><Relationship Id="rId6" Type="http://schemas.openxmlformats.org/officeDocument/2006/relationships/image" Target="../media/image2.GIF"/><Relationship Id="rId5" Type="http://schemas.openxmlformats.org/officeDocument/2006/relationships/image" Target="../media/image1.GIF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23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GIF"/><Relationship Id="rId3" Type="http://schemas.openxmlformats.org/officeDocument/2006/relationships/audio" Target="../media/audio3.wav"/><Relationship Id="rId7" Type="http://schemas.openxmlformats.org/officeDocument/2006/relationships/image" Target="../media/image27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GIF"/><Relationship Id="rId5" Type="http://schemas.openxmlformats.org/officeDocument/2006/relationships/image" Target="../media/image25.GIF"/><Relationship Id="rId4" Type="http://schemas.openxmlformats.org/officeDocument/2006/relationships/image" Target="../media/image24.GIF"/><Relationship Id="rId9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26.GIF"/><Relationship Id="rId4" Type="http://schemas.openxmlformats.org/officeDocument/2006/relationships/image" Target="../media/image28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9.png"/><Relationship Id="rId7" Type="http://schemas.openxmlformats.org/officeDocument/2006/relationships/image" Target="../media/image3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emf"/><Relationship Id="rId5" Type="http://schemas.openxmlformats.org/officeDocument/2006/relationships/image" Target="../media/image26.GIF"/><Relationship Id="rId4" Type="http://schemas.openxmlformats.org/officeDocument/2006/relationships/image" Target="../media/image28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27.emf"/><Relationship Id="rId4" Type="http://schemas.openxmlformats.org/officeDocument/2006/relationships/image" Target="../media/image28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27.emf"/><Relationship Id="rId4" Type="http://schemas.openxmlformats.org/officeDocument/2006/relationships/image" Target="../media/image2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C:\Users\NONG%20THI%20HA\Downloads\Em%20&#272;i%20Qua%20Ng&#227;%20T&#432;%20&#272;&#432;&#7901;ng%20Ph&#7889;%20-%20Nh&#7841;c%20Thi&#7871;u%20Nhi%20Ho&#7841;t%20H&#236;nh%20Vui%20Nh&#7897;n.mp4" TargetMode="External"/><Relationship Id="rId1" Type="http://schemas.microsoft.com/office/2007/relationships/media" Target="file:///C:\Users\NONG%20THI%20HA\Downloads\Em%20&#272;i%20Qua%20Ng&#227;%20T&#432;%20&#272;&#432;&#7901;ng%20Ph&#7889;%20-%20Nh&#7841;c%20Thi&#7871;u%20Nhi%20Ho&#7841;t%20H&#236;nh%20Vui%20Nh&#7897;n.mp4" TargetMode="External"/><Relationship Id="rId6" Type="http://schemas.openxmlformats.org/officeDocument/2006/relationships/audio" Target="../media/audio1.wav"/><Relationship Id="rId5" Type="http://schemas.openxmlformats.org/officeDocument/2006/relationships/image" Target="../media/image4.png"/><Relationship Id="rId4" Type="http://schemas.openxmlformats.org/officeDocument/2006/relationships/audio" Target="../media/audio1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27.emf"/><Relationship Id="rId4" Type="http://schemas.openxmlformats.org/officeDocument/2006/relationships/image" Target="../media/image28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27.emf"/><Relationship Id="rId4" Type="http://schemas.openxmlformats.org/officeDocument/2006/relationships/image" Target="../media/image28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C:\Users\NONG%20THI%20HA\Downloads\Truy&#7879;n%20thi&#7871;u%20nhi%20-%20Qua%20&#273;&#432;&#7901;ng%20-%20TerraBook.mp4" TargetMode="External"/><Relationship Id="rId1" Type="http://schemas.microsoft.com/office/2007/relationships/media" Target="file:///C:\Users\NONG%20THI%20HA\Downloads\Truy&#7879;n%20thi&#7871;u%20nhi%20-%20Qua%20&#273;&#432;&#7901;ng%20-%20TerraBook.mp4" TargetMode="External"/><Relationship Id="rId6" Type="http://schemas.openxmlformats.org/officeDocument/2006/relationships/audio" Target="../media/audio1.wav"/><Relationship Id="rId5" Type="http://schemas.openxmlformats.org/officeDocument/2006/relationships/image" Target="../media/image32.png"/><Relationship Id="rId4" Type="http://schemas.openxmlformats.org/officeDocument/2006/relationships/audio" Target="../media/audio1.wav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4.GIF"/><Relationship Id="rId2" Type="http://schemas.openxmlformats.org/officeDocument/2006/relationships/audio" Target="file:///C:\Users\NONG%20THI%20HA\Downloads\Vui-Den-Truong-Be-Mai-Vy.mp3" TargetMode="External"/><Relationship Id="rId1" Type="http://schemas.microsoft.com/office/2007/relationships/media" Target="file:///C:\Users\NONG%20THI%20HA\Downloads\Vui-Den-Truong-Be-Mai-Vy.mp3" TargetMode="External"/><Relationship Id="rId6" Type="http://schemas.openxmlformats.org/officeDocument/2006/relationships/image" Target="../media/image34.GIF"/><Relationship Id="rId5" Type="http://schemas.openxmlformats.org/officeDocument/2006/relationships/image" Target="../media/image33.GIF"/><Relationship Id="rId10" Type="http://schemas.openxmlformats.org/officeDocument/2006/relationships/audio" Target="../media/audio1.wav"/><Relationship Id="rId4" Type="http://schemas.openxmlformats.org/officeDocument/2006/relationships/audio" Target="../media/audio1.wav"/><Relationship Id="rId9" Type="http://schemas.openxmlformats.org/officeDocument/2006/relationships/image" Target="../media/image2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audio" Target="../media/audio1.wav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2.wav"/><Relationship Id="rId7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558548b7a0fb1f418be102b0a7ee6a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83820" y="-1143000"/>
            <a:ext cx="12265660" cy="9060180"/>
          </a:xfrm>
          <a:prstGeom prst="rect">
            <a:avLst/>
          </a:prstGeom>
        </p:spPr>
      </p:pic>
      <p:sp>
        <p:nvSpPr>
          <p:cNvPr id="63493" name="Rectangles 63492"/>
          <p:cNvSpPr/>
          <p:nvPr/>
        </p:nvSpPr>
        <p:spPr>
          <a:xfrm>
            <a:off x="1625600" y="2311400"/>
            <a:ext cx="9448800" cy="7480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0" hangingPunct="0"/>
            <a:endParaRPr sz="4265">
              <a:solidFill>
                <a:srgbClr val="FF33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63499" name="Text Box 63498"/>
          <p:cNvSpPr txBox="1"/>
          <p:nvPr/>
        </p:nvSpPr>
        <p:spPr>
          <a:xfrm>
            <a:off x="4673600" y="4953000"/>
            <a:ext cx="2336800" cy="1066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>
              <a:spcBef>
                <a:spcPct val="50000"/>
              </a:spcBef>
            </a:pPr>
            <a:endParaRPr sz="1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63500" name="Text Box 63499"/>
          <p:cNvSpPr txBox="1"/>
          <p:nvPr/>
        </p:nvSpPr>
        <p:spPr>
          <a:xfrm>
            <a:off x="4144433" y="3884084"/>
            <a:ext cx="309880" cy="10668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endParaRPr sz="100"/>
          </a:p>
        </p:txBody>
      </p:sp>
      <p:sp>
        <p:nvSpPr>
          <p:cNvPr id="63501" name="Text Box 63500"/>
          <p:cNvSpPr txBox="1"/>
          <p:nvPr/>
        </p:nvSpPr>
        <p:spPr>
          <a:xfrm>
            <a:off x="1412240" y="3937000"/>
            <a:ext cx="9366673" cy="9124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>
              <a:spcBef>
                <a:spcPct val="50000"/>
              </a:spcBef>
            </a:pPr>
            <a:r>
              <a:rPr sz="5335" b="1" i="1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</a:rPr>
              <a:t>Đề</a:t>
            </a:r>
            <a:r>
              <a:rPr sz="5335" b="1" i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sz="5335" b="1" i="1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</a:rPr>
              <a:t>tài</a:t>
            </a:r>
            <a:r>
              <a:rPr sz="5335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</a:rPr>
              <a:t>: </a:t>
            </a:r>
            <a:r>
              <a:rPr lang="vi-VN" sz="5335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</a:rPr>
              <a:t>Tr</a:t>
            </a:r>
            <a:r>
              <a:rPr sz="5335" b="1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</a:rPr>
              <a:t>uyện</a:t>
            </a:r>
            <a:r>
              <a:rPr sz="5335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</a:rPr>
              <a:t> “Qua </a:t>
            </a:r>
            <a:r>
              <a:rPr sz="5335" b="1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</a:rPr>
              <a:t>đường</a:t>
            </a:r>
            <a:r>
              <a:rPr sz="5335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</a:rPr>
              <a:t>”</a:t>
            </a:r>
          </a:p>
        </p:txBody>
      </p:sp>
      <p:pic>
        <p:nvPicPr>
          <p:cNvPr id="4" name="Picture 3" descr="9dab89bfe2d732e10a0ab8f488af7d8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0800" y="-76200"/>
            <a:ext cx="2134447" cy="1430020"/>
          </a:xfrm>
          <a:prstGeom prst="rect">
            <a:avLst/>
          </a:prstGeom>
        </p:spPr>
      </p:pic>
      <p:sp>
        <p:nvSpPr>
          <p:cNvPr id="63507" name="Rectangles 63506"/>
          <p:cNvSpPr/>
          <p:nvPr/>
        </p:nvSpPr>
        <p:spPr>
          <a:xfrm>
            <a:off x="609600" y="1881293"/>
            <a:ext cx="10422467" cy="15875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fromWordArt="1">
            <a:prstTxWarp prst="textDeflateBottom">
              <a:avLst/>
            </a:prstTxWarp>
            <a:normAutofit/>
          </a:bodyPr>
          <a:lstStyle/>
          <a:p>
            <a:pPr algn="ctr"/>
            <a:r>
              <a:rPr lang="vi-VN" altLang="en-US" sz="4800" b="1">
                <a:ln w="9525" cap="flat" cmpd="sng">
                  <a:solidFill>
                    <a:srgbClr val="008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accent2"/>
                </a:solidFill>
                <a:effectLst>
                  <a:outerShdw dist="563972" dir="14049740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CHƯƠNG TRÌNH </a:t>
            </a:r>
            <a:r>
              <a:rPr lang="vi-VN" altLang="en-US" sz="4800" b="1">
                <a:ln w="9525" cap="flat" cmpd="sng">
                  <a:solidFill>
                    <a:sysClr val="windowText" lastClr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accent2"/>
                </a:solidFill>
                <a:effectLst>
                  <a:outerShdw dist="563972" dir="14049740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BÉ </a:t>
            </a:r>
            <a:r>
              <a:rPr lang="vi-VN" altLang="en-US" sz="4800" b="1">
                <a:ln w="9525" cap="flat" cmpd="sng">
                  <a:solidFill>
                    <a:srgbClr val="008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accent2"/>
                </a:solidFill>
                <a:effectLst>
                  <a:outerShdw dist="563972" dir="14049740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VUI HỌC</a:t>
            </a:r>
          </a:p>
        </p:txBody>
      </p:sp>
      <p:sp>
        <p:nvSpPr>
          <p:cNvPr id="63497" name="Text Box 63496"/>
          <p:cNvSpPr txBox="1"/>
          <p:nvPr/>
        </p:nvSpPr>
        <p:spPr>
          <a:xfrm>
            <a:off x="1828800" y="3084407"/>
            <a:ext cx="7944273" cy="91249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sz="5335" b="1" i="1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</a:p>
        </p:txBody>
      </p:sp>
      <p:pic>
        <p:nvPicPr>
          <p:cNvPr id="7" name="Vui-Den-Truong-Be-Mai-Vy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352800" y="177800"/>
            <a:ext cx="660400" cy="660400"/>
          </a:xfrm>
          <a:prstGeom prst="rect">
            <a:avLst/>
          </a:prstGeom>
        </p:spPr>
      </p:pic>
      <p:sp>
        <p:nvSpPr>
          <p:cNvPr id="63502" name="Text Box 63501"/>
          <p:cNvSpPr txBox="1"/>
          <p:nvPr/>
        </p:nvSpPr>
        <p:spPr>
          <a:xfrm>
            <a:off x="2362200" y="6019800"/>
            <a:ext cx="7308427" cy="66611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sz="3735" b="1">
                <a:solidFill>
                  <a:srgbClr val="0000FF"/>
                </a:solidFill>
                <a:latin typeface="Times New Roman" panose="02020603050405020304" pitchFamily="18" charset="0"/>
              </a:rPr>
              <a:t>   </a:t>
            </a:r>
            <a:r>
              <a:rPr lang="vi-VN" sz="3735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vi-VN" sz="3735" b="1" err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4" name="type.wav"/>
          </p:stSnd>
        </p:sndAc>
      </p:transition>
    </mc:Choice>
    <mc:Fallback xmlns="">
      <p:transition spd="slow">
        <p:fade/>
        <p:sndAc>
          <p:stSnd>
            <p:snd r:embed="rId8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3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3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63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3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3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6" dur="22336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3501" grpId="0" bldLvl="0" animBg="1"/>
      <p:bldP spid="63497" grpId="0" bldLvl="0" animBg="1"/>
      <p:bldP spid="63502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118785" descr="nen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143000"/>
            <a:ext cx="12192000" cy="914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8787" name="Picture 118786" descr="Untitled-6 copy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600" y="2006600"/>
            <a:ext cx="711200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8788" name="Picture 118787" descr="Untitled-6 copy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6800" y="-635000"/>
            <a:ext cx="1640417" cy="2133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8789" name="Text Box 118788"/>
          <p:cNvSpPr txBox="1"/>
          <p:nvPr/>
        </p:nvSpPr>
        <p:spPr>
          <a:xfrm>
            <a:off x="304800" y="-635000"/>
            <a:ext cx="11480800" cy="1066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sz="100"/>
          </a:p>
        </p:txBody>
      </p:sp>
      <p:pic>
        <p:nvPicPr>
          <p:cNvPr id="118794" name="Picture 118793" descr="Untitled-4 copy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4400" y="2311400"/>
            <a:ext cx="1727200" cy="1625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7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38889E-6 -2.25434E-6 C 0.00087 0.00601 0.00191 0.01226 -1.38889E-6 0.01272 C -0.00191 0.01318 -0.0092 0.00393 -0.01111 0.00208 " pathEditMode="relative" ptsTypes="aaA">
                                      <p:cBhvr>
                                        <p:cTn id="6" dur="2000" fill="hold"/>
                                        <p:tgtEl>
                                          <p:spTgt spid="1187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7" name="Picture 57346" descr="1184909yqv9h2rzp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200" y="4343400"/>
            <a:ext cx="2641600" cy="345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7348" name="Picture 57347" descr="724608s7aonrbep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5200" y="5054600"/>
            <a:ext cx="2032000" cy="2692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7349" name="Rectangles 57348"/>
          <p:cNvSpPr/>
          <p:nvPr/>
        </p:nvSpPr>
        <p:spPr>
          <a:xfrm>
            <a:off x="1320800" y="685800"/>
            <a:ext cx="10058400" cy="210185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lstStyle/>
          <a:p>
            <a:pPr algn="ctr"/>
            <a:r>
              <a:rPr lang="en-US" sz="4800" b="1">
                <a:solidFill>
                  <a:srgbClr val="FF0000"/>
                </a:solidFill>
                <a:effectLst>
                  <a:outerShdw dist="53882" dir="2699999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Đàm thoại</a:t>
            </a:r>
          </a:p>
        </p:txBody>
      </p:sp>
      <p:pic>
        <p:nvPicPr>
          <p:cNvPr id="57350" name="Picture 57349" descr="1184909yqv9h2rzp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4546600"/>
            <a:ext cx="2641600" cy="3454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5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5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606" name="Content Placeholder 110605" descr="5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-609600" y="-1041400"/>
            <a:ext cx="2679700" cy="3238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0597" name="Content Placeholder 110596" descr="5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 flipH="1">
            <a:off x="10160000" y="-1244600"/>
            <a:ext cx="2679700" cy="3238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0595" name="Picture 110594" descr="lang hoa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054600"/>
            <a:ext cx="2844800" cy="284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Picture 3" descr="lang hoa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48800" y="5156200"/>
            <a:ext cx="2844800" cy="284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0599" name="Picture 110598" descr="Picture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1091653">
            <a:off x="1524000" y="482600"/>
            <a:ext cx="1422400" cy="977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4" descr="Picture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1091653">
            <a:off x="8956040" y="984673"/>
            <a:ext cx="1422400" cy="977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5" descr="Picture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1091653">
            <a:off x="1523153" y="4438227"/>
            <a:ext cx="1422400" cy="977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6" descr="Picture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1091653">
            <a:off x="8854440" y="4439073"/>
            <a:ext cx="1422400" cy="977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0604" name="Picture 110603" descr="Picture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800" y="1905000"/>
            <a:ext cx="2658533" cy="204893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8" descr="Picture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16800" y="1927860"/>
            <a:ext cx="2658533" cy="20489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482177"/>
            <a:ext cx="10972800" cy="1524000"/>
          </a:xfrm>
        </p:spPr>
        <p:txBody>
          <a:bodyPr/>
          <a:lstStyle/>
          <a:p>
            <a:r>
              <a:rPr lang="vi-VN" altLang="en-US" b="1">
                <a:solidFill>
                  <a:srgbClr val="FF0000"/>
                </a:solidFill>
              </a:rPr>
              <a:t>Cô vừa kể câu chuyện có tên là gì?</a:t>
            </a:r>
          </a:p>
        </p:txBody>
      </p:sp>
      <p:pic>
        <p:nvPicPr>
          <p:cNvPr id="88068" name="Picture 4" descr="Bellcoll"/>
          <p:cNvPicPr>
            <a:picLocks noGrp="1"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3861647" y="3632200"/>
            <a:ext cx="3978487" cy="36796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4" name="Picture 4" descr="Bellcoll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33653" y="2413000"/>
            <a:ext cx="2368127" cy="251883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9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10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10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10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0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8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70" decel="100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770" decel="100000"/>
                                        <p:tgtEl>
                                          <p:spTgt spid="1434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5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47" dur="1230" decel="100000"/>
                                        <p:tgtEl>
                                          <p:spTgt spid="14344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48" dur="1230" decel="10000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49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50" dur="1230" decel="10000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51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2000" fill="hold"/>
                                        <p:tgtEl>
                                          <p:spTgt spid="143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6.66667E-6 L -0.475 0.19792 " pathEditMode="relative" ptsTypes="AA">
                                      <p:cBhvr>
                                        <p:cTn id="59" dur="2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/>
          <p:nvPr/>
        </p:nvSpPr>
        <p:spPr>
          <a:xfrm>
            <a:off x="1548130" y="1143000"/>
            <a:ext cx="8833485" cy="706755"/>
          </a:xfrm>
          <a:prstGeom prst="rect">
            <a:avLst/>
          </a:prstGeom>
          <a:noFill/>
        </p:spPr>
        <p:txBody>
          <a:bodyPr wrap="square" rtlCol="0" anchor="t">
            <a:prstTxWarp prst="textDoubleWave1">
              <a:avLst/>
            </a:prstTxWarp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sz="4000" b="1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sym typeface="+mn-ea"/>
              </a:rPr>
              <a:t>Trong</a:t>
            </a:r>
            <a:r>
              <a:rPr sz="4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sym typeface="+mn-ea"/>
              </a:rPr>
              <a:t> </a:t>
            </a:r>
            <a:r>
              <a:rPr sz="4000" b="1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sym typeface="+mn-ea"/>
              </a:rPr>
              <a:t>truyện</a:t>
            </a:r>
            <a:r>
              <a:rPr sz="4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sym typeface="+mn-ea"/>
              </a:rPr>
              <a:t> </a:t>
            </a:r>
            <a:r>
              <a:rPr sz="4000" b="1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sym typeface="+mn-ea"/>
              </a:rPr>
              <a:t>có</a:t>
            </a:r>
            <a:r>
              <a:rPr sz="4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sym typeface="+mn-ea"/>
              </a:rPr>
              <a:t> </a:t>
            </a:r>
            <a:r>
              <a:rPr sz="4000" b="1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sym typeface="+mn-ea"/>
              </a:rPr>
              <a:t>những</a:t>
            </a:r>
            <a:r>
              <a:rPr sz="4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sym typeface="+mn-ea"/>
              </a:rPr>
              <a:t> </a:t>
            </a:r>
            <a:r>
              <a:rPr sz="4000" b="1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sym typeface="+mn-ea"/>
              </a:rPr>
              <a:t>nhân</a:t>
            </a:r>
            <a:r>
              <a:rPr sz="4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sym typeface="+mn-ea"/>
              </a:rPr>
              <a:t> </a:t>
            </a:r>
            <a:r>
              <a:rPr sz="4000" b="1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sym typeface="+mn-ea"/>
              </a:rPr>
              <a:t>vật</a:t>
            </a:r>
            <a:r>
              <a:rPr sz="4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sym typeface="+mn-ea"/>
              </a:rPr>
              <a:t> </a:t>
            </a:r>
            <a:r>
              <a:rPr sz="4000" b="1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sym typeface="+mn-ea"/>
              </a:rPr>
              <a:t>nào</a:t>
            </a:r>
            <a:r>
              <a:rPr sz="4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sym typeface="+mn-ea"/>
              </a:rPr>
              <a:t>?</a:t>
            </a:r>
            <a:endParaRPr lang="en-US" sz="40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sym typeface="+mn-ea"/>
            </a:endParaRPr>
          </a:p>
        </p:txBody>
      </p:sp>
      <p:pic>
        <p:nvPicPr>
          <p:cNvPr id="88068" name="Picture 4" descr="Bellcoll"/>
          <p:cNvPicPr>
            <a:picLocks noGrp="1"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800600" y="4419388"/>
            <a:ext cx="3143673" cy="203284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4" name="Picture 4" descr="Bellcoll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7212" y="990388"/>
            <a:ext cx="1635760" cy="202522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5" descr="Picture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1091653">
            <a:off x="345863" y="5531697"/>
            <a:ext cx="1422400" cy="977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6" descr="Picture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1091653">
            <a:off x="10785263" y="5760297"/>
            <a:ext cx="1422400" cy="977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Picture 7" descr="Picture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1091653">
            <a:off x="117263" y="273897"/>
            <a:ext cx="1422400" cy="9779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6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8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1434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23" dur="1230" decel="100000"/>
                                        <p:tgtEl>
                                          <p:spTgt spid="14344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24" dur="1230" decel="10000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25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26" dur="1230" decel="10000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27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143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6.66667E-6 L -0.475 0.19792 " pathEditMode="relative" ptsTypes="AA">
                                      <p:cBhvr>
                                        <p:cTn id="35" dur="2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3" name="Picture 112642" descr="thochi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09600" y="889000"/>
            <a:ext cx="3352800" cy="4775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44" name="Picture 112643" descr="m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000" y="177800"/>
            <a:ext cx="2946400" cy="599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45" name="Picture 112644" descr="them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5600" y="1524000"/>
            <a:ext cx="3149600" cy="4572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46" name="Picture 112645" descr="Untitled-1 copy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10200" y="228600"/>
            <a:ext cx="2946400" cy="629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47" name="Picture 112646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</a:blip>
          <a:stretch>
            <a:fillRect/>
          </a:stretch>
        </p:blipFill>
        <p:spPr>
          <a:xfrm rot="511846">
            <a:off x="7865322" y="-33232"/>
            <a:ext cx="4165600" cy="6703484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8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2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2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2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0" name="Rectangles 96259"/>
          <p:cNvSpPr/>
          <p:nvPr/>
        </p:nvSpPr>
        <p:spPr>
          <a:xfrm>
            <a:off x="76200" y="-1143000"/>
            <a:ext cx="12192000" cy="9144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 sz="100"/>
          </a:p>
        </p:txBody>
      </p:sp>
      <p:sp>
        <p:nvSpPr>
          <p:cNvPr id="96261" name="Text Box 96260"/>
          <p:cNvSpPr txBox="1"/>
          <p:nvPr/>
        </p:nvSpPr>
        <p:spPr>
          <a:xfrm>
            <a:off x="0" y="3124200"/>
            <a:ext cx="12192000" cy="1066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sz="100"/>
          </a:p>
        </p:txBody>
      </p:sp>
      <p:sp>
        <p:nvSpPr>
          <p:cNvPr id="96262" name="Text Box 96261"/>
          <p:cNvSpPr txBox="1"/>
          <p:nvPr/>
        </p:nvSpPr>
        <p:spPr>
          <a:xfrm>
            <a:off x="-304800" y="1093047"/>
            <a:ext cx="12496800" cy="7893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4265" b="1">
                <a:solidFill>
                  <a:srgbClr val="FF0000"/>
                </a:solidFill>
                <a:latin typeface="Times New Roman" panose="02020603050405020304" pitchFamily="18" charset="0"/>
              </a:rPr>
              <a:t>  </a:t>
            </a:r>
            <a:r>
              <a:rPr sz="4535" b="1" err="1">
                <a:solidFill>
                  <a:srgbClr val="FF0000"/>
                </a:solidFill>
                <a:latin typeface="Times New Roman" panose="02020603050405020304" pitchFamily="18" charset="0"/>
              </a:rPr>
              <a:t>Mẹ</a:t>
            </a:r>
            <a:r>
              <a:rPr sz="4535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4535" b="1" err="1">
                <a:solidFill>
                  <a:srgbClr val="FF0000"/>
                </a:solidFill>
                <a:latin typeface="Times New Roman" panose="02020603050405020304" pitchFamily="18" charset="0"/>
              </a:rPr>
              <a:t>thỏ</a:t>
            </a:r>
            <a:r>
              <a:rPr sz="4535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4535" b="1" err="1">
                <a:solidFill>
                  <a:srgbClr val="FF0000"/>
                </a:solidFill>
                <a:latin typeface="Times New Roman" panose="02020603050405020304" pitchFamily="18" charset="0"/>
              </a:rPr>
              <a:t>đã</a:t>
            </a:r>
            <a:r>
              <a:rPr sz="4535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4535" b="1" err="1">
                <a:solidFill>
                  <a:srgbClr val="FF0000"/>
                </a:solidFill>
                <a:latin typeface="Times New Roman" panose="02020603050405020304" pitchFamily="18" charset="0"/>
              </a:rPr>
              <a:t>dặn</a:t>
            </a:r>
            <a:r>
              <a:rPr sz="4535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4535" b="1" err="1">
                <a:solidFill>
                  <a:srgbClr val="FF0000"/>
                </a:solidFill>
                <a:latin typeface="Times New Roman" panose="02020603050405020304" pitchFamily="18" charset="0"/>
              </a:rPr>
              <a:t>hai</a:t>
            </a:r>
            <a:r>
              <a:rPr sz="4535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4535" b="1" err="1">
                <a:solidFill>
                  <a:srgbClr val="FF0000"/>
                </a:solidFill>
                <a:latin typeface="Times New Roman" panose="02020603050405020304" pitchFamily="18" charset="0"/>
              </a:rPr>
              <a:t>chị</a:t>
            </a:r>
            <a:r>
              <a:rPr sz="4535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4535" b="1" err="1">
                <a:solidFill>
                  <a:srgbClr val="FF0000"/>
                </a:solidFill>
                <a:latin typeface="Times New Roman" panose="02020603050405020304" pitchFamily="18" charset="0"/>
              </a:rPr>
              <a:t>em</a:t>
            </a:r>
            <a:r>
              <a:rPr sz="4535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4535" b="1" err="1">
                <a:solidFill>
                  <a:srgbClr val="FF0000"/>
                </a:solidFill>
                <a:latin typeface="Times New Roman" panose="02020603050405020304" pitchFamily="18" charset="0"/>
              </a:rPr>
              <a:t>đi</a:t>
            </a:r>
            <a:r>
              <a:rPr sz="4535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4535" b="1" err="1">
                <a:solidFill>
                  <a:srgbClr val="FF0000"/>
                </a:solidFill>
                <a:latin typeface="Times New Roman" panose="02020603050405020304" pitchFamily="18" charset="0"/>
              </a:rPr>
              <a:t>đường</a:t>
            </a:r>
            <a:r>
              <a:rPr sz="4535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4535" b="1" err="1">
                <a:solidFill>
                  <a:srgbClr val="FF0000"/>
                </a:solidFill>
                <a:latin typeface="Times New Roman" panose="02020603050405020304" pitchFamily="18" charset="0"/>
              </a:rPr>
              <a:t>như</a:t>
            </a:r>
            <a:r>
              <a:rPr sz="4535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4535" b="1" err="1">
                <a:solidFill>
                  <a:srgbClr val="FF0000"/>
                </a:solidFill>
                <a:latin typeface="Times New Roman" panose="02020603050405020304" pitchFamily="18" charset="0"/>
              </a:rPr>
              <a:t>thế</a:t>
            </a:r>
            <a:r>
              <a:rPr sz="4535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4535" b="1" err="1">
                <a:solidFill>
                  <a:srgbClr val="FF0000"/>
                </a:solidFill>
                <a:latin typeface="Times New Roman" panose="02020603050405020304" pitchFamily="18" charset="0"/>
              </a:rPr>
              <a:t>nào</a:t>
            </a:r>
            <a:r>
              <a:rPr sz="4535" b="1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</a:p>
        </p:txBody>
      </p:sp>
      <p:pic>
        <p:nvPicPr>
          <p:cNvPr id="88068" name="Picture 4" descr="Bellcoll"/>
          <p:cNvPicPr>
            <a:picLocks noGrp="1"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819400" y="2895812"/>
            <a:ext cx="5479627" cy="340952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4" name="Picture 4" descr="Bellcoll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2412" y="1828588"/>
            <a:ext cx="1635760" cy="202522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5" descr="Picture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1091653">
            <a:off x="1279948" y="5074497"/>
            <a:ext cx="1422400" cy="977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1" descr="Picture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1091653">
            <a:off x="802640" y="-82550"/>
            <a:ext cx="1422400" cy="977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icture 2" descr="Picture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1091653">
            <a:off x="7279640" y="-259715"/>
            <a:ext cx="1422400" cy="977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0604" name="Picture 110603" descr="Picture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" y="1905000"/>
            <a:ext cx="2658533" cy="204893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Picture 3" descr="Picture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28000" y="3328247"/>
            <a:ext cx="2658533" cy="204893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7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8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1434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23" dur="1230" decel="100000"/>
                                        <p:tgtEl>
                                          <p:spTgt spid="14344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24" dur="1230" decel="10000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25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26" dur="1230" decel="10000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27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143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6.66667E-6 L -0.475 0.19792 " pathEditMode="relative" ptsTypes="AA">
                                      <p:cBhvr>
                                        <p:cTn id="35" dur="2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11468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143000"/>
            <a:ext cx="12192000" cy="9192684"/>
          </a:xfrm>
          <a:prstGeom prst="rect">
            <a:avLst/>
          </a:prstGeom>
          <a:solidFill>
            <a:srgbClr val="FF00FF"/>
          </a:solidFill>
          <a:ln w="9525">
            <a:noFill/>
          </a:ln>
        </p:spPr>
      </p:pic>
      <p:pic>
        <p:nvPicPr>
          <p:cNvPr id="114691" name="Picture 114690" descr="m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400" y="1193800"/>
            <a:ext cx="2794000" cy="4013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4692" name="Picture 114691" descr="them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7600" y="2514600"/>
            <a:ext cx="2034117" cy="284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4693" name="Picture 114692" descr="thochi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62400" y="3022600"/>
            <a:ext cx="2567517" cy="3530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4697" name="Picture 114696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78400" y="889000"/>
            <a:ext cx="1536700" cy="1879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8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469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469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762000" y="1156970"/>
            <a:ext cx="9427210" cy="7480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sz="4265" b="1" err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Thỏ</a:t>
            </a:r>
            <a:r>
              <a:rPr sz="4265" b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lang="vi-VN" sz="4265" b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Nâu </a:t>
            </a:r>
            <a:r>
              <a:rPr sz="4265" b="1" err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rủ</a:t>
            </a:r>
            <a:r>
              <a:rPr sz="4265" b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sz="4265" b="1" err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chị</a:t>
            </a:r>
            <a:r>
              <a:rPr sz="4265" b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sz="4265" b="1" err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Thỏ</a:t>
            </a:r>
            <a:r>
              <a:rPr sz="4265" b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lang="vi-VN" sz="4265" b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Trắng</a:t>
            </a:r>
            <a:r>
              <a:rPr sz="4265" b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sz="4265" b="1" err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chạy</a:t>
            </a:r>
            <a:r>
              <a:rPr sz="4265" b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sz="4265" b="1" err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đi</a:t>
            </a:r>
            <a:r>
              <a:rPr sz="4265" b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sz="4265" b="1" err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đâu</a:t>
            </a:r>
            <a:r>
              <a:rPr sz="4265" b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?</a:t>
            </a:r>
            <a:endParaRPr lang="en-US" sz="4265"/>
          </a:p>
        </p:txBody>
      </p:sp>
      <p:pic>
        <p:nvPicPr>
          <p:cNvPr id="88068" name="Picture 4" descr="Bellcoll"/>
          <p:cNvPicPr>
            <a:picLocks noGrp="1"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822575" y="2514600"/>
            <a:ext cx="6547273" cy="423502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4" name="Picture 4" descr="Bellcoll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3200" y="-127000"/>
            <a:ext cx="1635760" cy="202522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0604" name="Picture 110603" descr="Picture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1905000"/>
            <a:ext cx="2658533" cy="204893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icture 2" descr="Picture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40427" y="4241800"/>
            <a:ext cx="2658533" cy="204893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6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8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1434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23" dur="1230" decel="100000"/>
                                        <p:tgtEl>
                                          <p:spTgt spid="14344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24" dur="1230" decel="10000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25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26" dur="1230" decel="10000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27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143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6.66667E-6 L -0.475 0.19792 " pathEditMode="relative" ptsTypes="AA">
                                      <p:cBhvr>
                                        <p:cTn id="35" dur="2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83969" descr="da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24130"/>
            <a:ext cx="12215495" cy="68338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3971" name="Picture 83970" descr="Untitled-3 copy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2361989"/>
            <a:ext cx="1828800" cy="1384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3972" name="Picture 83971" descr="Untitled-4 copy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6400" y="2590800"/>
            <a:ext cx="1727200" cy="1625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3973" name="Text Box 83972"/>
          <p:cNvSpPr txBox="1"/>
          <p:nvPr/>
        </p:nvSpPr>
        <p:spPr>
          <a:xfrm>
            <a:off x="2925233" y="1039284"/>
            <a:ext cx="309880" cy="10668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endParaRPr sz="100"/>
          </a:p>
        </p:txBody>
      </p:sp>
      <p:sp>
        <p:nvSpPr>
          <p:cNvPr id="83974" name="Text Box 83973"/>
          <p:cNvSpPr txBox="1"/>
          <p:nvPr/>
        </p:nvSpPr>
        <p:spPr>
          <a:xfrm>
            <a:off x="2518833" y="740833"/>
            <a:ext cx="3069167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3200" b="1">
                <a:latin typeface=".VnTime" pitchFamily="34" charset="0"/>
              </a:rPr>
              <a:t>  </a:t>
            </a:r>
            <a:endParaRPr sz="3200" b="1">
              <a:latin typeface="Times New Roman" panose="02020603050405020304" pitchFamily="18" charset="0"/>
            </a:endParaRPr>
          </a:p>
        </p:txBody>
      </p:sp>
      <p:sp>
        <p:nvSpPr>
          <p:cNvPr id="83975" name="Text Box 83974"/>
          <p:cNvSpPr txBox="1"/>
          <p:nvPr/>
        </p:nvSpPr>
        <p:spPr>
          <a:xfrm>
            <a:off x="7112000" y="2182284"/>
            <a:ext cx="2844800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sz="3200" b="1" err="1">
                <a:solidFill>
                  <a:srgbClr val="0000CC"/>
                </a:solidFill>
                <a:latin typeface="Times New Roman" panose="02020603050405020304" pitchFamily="18" charset="0"/>
              </a:rPr>
              <a:t>Thỏ</a:t>
            </a:r>
            <a:r>
              <a:rPr sz="3200" b="1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sz="3200" b="1" err="1">
                <a:solidFill>
                  <a:srgbClr val="0000CC"/>
                </a:solidFill>
                <a:latin typeface="Times New Roman" panose="02020603050405020304" pitchFamily="18" charset="0"/>
              </a:rPr>
              <a:t>Trắng</a:t>
            </a:r>
            <a:r>
              <a:rPr sz="3200" b="1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sz="3200" b="1" err="1">
                <a:solidFill>
                  <a:srgbClr val="0000CC"/>
                </a:solidFill>
                <a:latin typeface="Times New Roman" panose="02020603050405020304" pitchFamily="18" charset="0"/>
              </a:rPr>
              <a:t>rủ</a:t>
            </a:r>
            <a:r>
              <a:rPr sz="3200" b="1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sz="3200" b="1" err="1">
                <a:solidFill>
                  <a:srgbClr val="0000CC"/>
                </a:solidFill>
                <a:latin typeface="Times New Roman" panose="02020603050405020304" pitchFamily="18" charset="0"/>
              </a:rPr>
              <a:t>chị</a:t>
            </a:r>
            <a:r>
              <a:rPr sz="3200" b="1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sz="3200" b="1" err="1">
                <a:solidFill>
                  <a:srgbClr val="0000CC"/>
                </a:solidFill>
                <a:latin typeface="Times New Roman" panose="02020603050405020304" pitchFamily="18" charset="0"/>
              </a:rPr>
              <a:t>Thỏ</a:t>
            </a:r>
            <a:r>
              <a:rPr sz="3200" b="1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sz="3200" b="1" err="1">
                <a:solidFill>
                  <a:srgbClr val="0000CC"/>
                </a:solidFill>
                <a:latin typeface="Times New Roman" panose="02020603050405020304" pitchFamily="18" charset="0"/>
              </a:rPr>
              <a:t>Nâu</a:t>
            </a:r>
            <a:r>
              <a:rPr sz="3200" b="1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sz="3200" b="1" err="1">
                <a:solidFill>
                  <a:srgbClr val="0000CC"/>
                </a:solidFill>
                <a:latin typeface="Times New Roman" panose="02020603050405020304" pitchFamily="18" charset="0"/>
              </a:rPr>
              <a:t>chạy</a:t>
            </a:r>
            <a:r>
              <a:rPr sz="3200" b="1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sz="3200" b="1" err="1">
                <a:solidFill>
                  <a:srgbClr val="0000CC"/>
                </a:solidFill>
                <a:latin typeface="Times New Roman" panose="02020603050405020304" pitchFamily="18" charset="0"/>
              </a:rPr>
              <a:t>đi</a:t>
            </a:r>
            <a:r>
              <a:rPr sz="3200" b="1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sz="3200" b="1" err="1">
                <a:solidFill>
                  <a:srgbClr val="0000CC"/>
                </a:solidFill>
                <a:latin typeface="Times New Roman" panose="02020603050405020304" pitchFamily="18" charset="0"/>
              </a:rPr>
              <a:t>đâu</a:t>
            </a:r>
            <a:r>
              <a:rPr sz="3200" b="1">
                <a:solidFill>
                  <a:srgbClr val="0000CC"/>
                </a:solidFill>
                <a:latin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6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38889E-6 -2.25434E-6 C 0.00087 0.00601 0.00191 0.01226 -1.38889E-6 0.01272 C -0.00191 0.01318 -0.0092 0.00393 -0.01111 0.00208 " pathEditMode="relative" ptsTypes="aaA">
                                      <p:cBhvr>
                                        <p:cTn id="6" dur="20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6" name="Rectangles 95235"/>
          <p:cNvSpPr/>
          <p:nvPr/>
        </p:nvSpPr>
        <p:spPr>
          <a:xfrm>
            <a:off x="0" y="-1143000"/>
            <a:ext cx="12192000" cy="9144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 sz="100"/>
          </a:p>
        </p:txBody>
      </p:sp>
      <p:sp>
        <p:nvSpPr>
          <p:cNvPr id="95237" name="Text Box 95236"/>
          <p:cNvSpPr txBox="1"/>
          <p:nvPr/>
        </p:nvSpPr>
        <p:spPr>
          <a:xfrm>
            <a:off x="-152400" y="1143212"/>
            <a:ext cx="12192000" cy="7480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4265" b="1" err="1">
                <a:solidFill>
                  <a:srgbClr val="FF0000"/>
                </a:solidFill>
                <a:latin typeface="Times New Roman" panose="02020603050405020304" pitchFamily="18" charset="0"/>
              </a:rPr>
              <a:t>Khi</a:t>
            </a:r>
            <a:r>
              <a:rPr sz="4265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4265" b="1" err="1">
                <a:solidFill>
                  <a:srgbClr val="FF0000"/>
                </a:solidFill>
                <a:latin typeface="Times New Roman" panose="02020603050405020304" pitchFamily="18" charset="0"/>
              </a:rPr>
              <a:t>hai</a:t>
            </a:r>
            <a:r>
              <a:rPr sz="4265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4265" b="1" err="1">
                <a:solidFill>
                  <a:srgbClr val="FF0000"/>
                </a:solidFill>
                <a:latin typeface="Times New Roman" panose="02020603050405020304" pitchFamily="18" charset="0"/>
              </a:rPr>
              <a:t>chị</a:t>
            </a:r>
            <a:r>
              <a:rPr sz="4265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4265" b="1" err="1">
                <a:solidFill>
                  <a:srgbClr val="FF0000"/>
                </a:solidFill>
                <a:latin typeface="Times New Roman" panose="02020603050405020304" pitchFamily="18" charset="0"/>
              </a:rPr>
              <a:t>em</a:t>
            </a:r>
            <a:r>
              <a:rPr sz="4265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4265" b="1" err="1">
                <a:solidFill>
                  <a:srgbClr val="FF0000"/>
                </a:solidFill>
                <a:latin typeface="Times New Roman" panose="02020603050405020304" pitchFamily="18" charset="0"/>
              </a:rPr>
              <a:t>chạy</a:t>
            </a:r>
            <a:r>
              <a:rPr sz="4265" b="1">
                <a:solidFill>
                  <a:srgbClr val="FF0000"/>
                </a:solidFill>
                <a:latin typeface="Times New Roman" panose="02020603050405020304" pitchFamily="18" charset="0"/>
              </a:rPr>
              <a:t> sang </a:t>
            </a:r>
            <a:r>
              <a:rPr sz="4265" b="1" err="1">
                <a:solidFill>
                  <a:srgbClr val="FF0000"/>
                </a:solidFill>
                <a:latin typeface="Times New Roman" panose="02020603050405020304" pitchFamily="18" charset="0"/>
              </a:rPr>
              <a:t>đường</a:t>
            </a:r>
            <a:r>
              <a:rPr sz="4265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4265" b="1" err="1">
                <a:solidFill>
                  <a:srgbClr val="FF0000"/>
                </a:solidFill>
                <a:latin typeface="Times New Roman" panose="02020603050405020304" pitchFamily="18" charset="0"/>
              </a:rPr>
              <a:t>thì</a:t>
            </a:r>
            <a:r>
              <a:rPr sz="4265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4265" b="1" err="1">
                <a:solidFill>
                  <a:srgbClr val="FF0000"/>
                </a:solidFill>
                <a:latin typeface="Times New Roman" panose="02020603050405020304" pitchFamily="18" charset="0"/>
              </a:rPr>
              <a:t>có</a:t>
            </a:r>
            <a:r>
              <a:rPr sz="4265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4265" b="1" err="1">
                <a:solidFill>
                  <a:srgbClr val="FF0000"/>
                </a:solidFill>
                <a:latin typeface="Times New Roman" panose="02020603050405020304" pitchFamily="18" charset="0"/>
              </a:rPr>
              <a:t>tiếng</a:t>
            </a:r>
            <a:r>
              <a:rPr sz="4265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4265" b="1" err="1">
                <a:solidFill>
                  <a:srgbClr val="FF0000"/>
                </a:solidFill>
                <a:latin typeface="Times New Roman" panose="02020603050405020304" pitchFamily="18" charset="0"/>
              </a:rPr>
              <a:t>gì</a:t>
            </a:r>
            <a:r>
              <a:rPr sz="4265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4265" b="1" err="1">
                <a:solidFill>
                  <a:srgbClr val="FF0000"/>
                </a:solidFill>
                <a:latin typeface="Times New Roman" panose="02020603050405020304" pitchFamily="18" charset="0"/>
              </a:rPr>
              <a:t>kêu</a:t>
            </a:r>
            <a:r>
              <a:rPr sz="4265" b="1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</a:p>
        </p:txBody>
      </p:sp>
      <p:pic>
        <p:nvPicPr>
          <p:cNvPr id="88068" name="Picture 4" descr="Bellcoll"/>
          <p:cNvPicPr>
            <a:picLocks noGrp="1"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514600" y="2448137"/>
            <a:ext cx="5790353" cy="44102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4" name="Picture 4" descr="Bellcoll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3200" y="1676612"/>
            <a:ext cx="1635760" cy="202522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0604" name="Picture 110603" descr="Picture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-685588"/>
            <a:ext cx="2658533" cy="204893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1" descr="Picture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05800" y="3734012"/>
            <a:ext cx="2658533" cy="204893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6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8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1434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23" dur="1230" decel="100000"/>
                                        <p:tgtEl>
                                          <p:spTgt spid="14344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24" dur="1230" decel="10000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25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26" dur="1230" decel="10000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27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143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6.66667E-6 L -0.475 0.19792 " pathEditMode="relative" ptsTypes="AA">
                                      <p:cBhvr>
                                        <p:cTn id="35" dur="2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m Đi Qua Ngã Tư Đường Phố - Nhạc Thiếu Nhi Hoạt Hình Vui Nhộn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1133687"/>
            <a:ext cx="12197080" cy="90771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4" name="type.wav"/>
          </p:stSnd>
        </p:sndAc>
      </p:transition>
    </mc:Choice>
    <mc:Fallback xmlns="">
      <p:transition spd="slow">
        <p:fade/>
        <p:sndAc>
          <p:stSnd>
            <p:snd r:embed="rId6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video>
              <p:cMediaNode>
                <p:cTn id="2" fill="hold" display="1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86017" descr="nen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51965" y="-1752600"/>
            <a:ext cx="13943965" cy="914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6019" name="Picture 86018" descr="2c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0" y="1219200"/>
            <a:ext cx="5181600" cy="5181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6021" name="Text Box 86020"/>
          <p:cNvSpPr txBox="1"/>
          <p:nvPr/>
        </p:nvSpPr>
        <p:spPr>
          <a:xfrm>
            <a:off x="-762000" y="3810000"/>
            <a:ext cx="2844800" cy="7480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4265" b="1" err="1">
                <a:solidFill>
                  <a:srgbClr val="FF0000"/>
                </a:solidFill>
                <a:latin typeface="Times New Roman" panose="02020603050405020304" pitchFamily="18" charset="0"/>
              </a:rPr>
              <a:t>Kít</a:t>
            </a:r>
            <a:r>
              <a:rPr sz="4265" b="1">
                <a:solidFill>
                  <a:srgbClr val="FF0000"/>
                </a:solidFill>
                <a:latin typeface="Times New Roman" panose="02020603050405020304" pitchFamily="18" charset="0"/>
              </a:rPr>
              <a:t>…</a:t>
            </a:r>
            <a:r>
              <a:rPr sz="4265" b="1" err="1">
                <a:solidFill>
                  <a:srgbClr val="FF0000"/>
                </a:solidFill>
                <a:latin typeface="Times New Roman" panose="02020603050405020304" pitchFamily="18" charset="0"/>
              </a:rPr>
              <a:t>kít</a:t>
            </a:r>
            <a:r>
              <a:rPr sz="4265" b="1">
                <a:solidFill>
                  <a:srgbClr val="FF0000"/>
                </a:solidFill>
                <a:latin typeface="Times New Roman" panose="02020603050405020304" pitchFamily="18" charset="0"/>
              </a:rPr>
              <a:t>…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5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90751E-6 L 0.325 1.9075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6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0" name="Text Box 31749"/>
          <p:cNvSpPr txBox="1"/>
          <p:nvPr/>
        </p:nvSpPr>
        <p:spPr>
          <a:xfrm>
            <a:off x="304800" y="-635000"/>
            <a:ext cx="11480800" cy="1066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sz="100"/>
          </a:p>
        </p:txBody>
      </p:sp>
      <p:sp>
        <p:nvSpPr>
          <p:cNvPr id="31751" name="Text Box 31750"/>
          <p:cNvSpPr txBox="1"/>
          <p:nvPr/>
        </p:nvSpPr>
        <p:spPr>
          <a:xfrm>
            <a:off x="0" y="76200"/>
            <a:ext cx="12192000" cy="21443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sz="5335" b="1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sz="5335" b="1">
                <a:solidFill>
                  <a:srgbClr val="0000CC"/>
                </a:solidFill>
                <a:latin typeface="Times New Roman" panose="02020603050405020304" pitchFamily="18" charset="0"/>
              </a:rPr>
              <a:t>    </a:t>
            </a:r>
          </a:p>
        </p:txBody>
      </p:sp>
      <p:sp>
        <p:nvSpPr>
          <p:cNvPr id="31753" name="Rectangles 31752"/>
          <p:cNvSpPr/>
          <p:nvPr/>
        </p:nvSpPr>
        <p:spPr>
          <a:xfrm>
            <a:off x="-50800" y="-1143000"/>
            <a:ext cx="12192000" cy="9144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 sz="100"/>
          </a:p>
        </p:txBody>
      </p:sp>
      <p:sp>
        <p:nvSpPr>
          <p:cNvPr id="31754" name="Text Box 31753"/>
          <p:cNvSpPr txBox="1"/>
          <p:nvPr/>
        </p:nvSpPr>
        <p:spPr>
          <a:xfrm>
            <a:off x="228600" y="1219412"/>
            <a:ext cx="11785600" cy="9124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5335" b="1">
                <a:solidFill>
                  <a:srgbClr val="FF0000"/>
                </a:solidFill>
                <a:latin typeface="Times New Roman" panose="02020603050405020304" pitchFamily="18" charset="0"/>
              </a:rPr>
              <a:t>Ai </a:t>
            </a:r>
            <a:r>
              <a:rPr sz="5335" b="1" err="1">
                <a:solidFill>
                  <a:srgbClr val="FF0000"/>
                </a:solidFill>
                <a:latin typeface="Times New Roman" panose="02020603050405020304" pitchFamily="18" charset="0"/>
              </a:rPr>
              <a:t>đã</a:t>
            </a:r>
            <a:r>
              <a:rPr sz="5335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5335" b="1" err="1">
                <a:solidFill>
                  <a:srgbClr val="FF0000"/>
                </a:solidFill>
                <a:latin typeface="Times New Roman" panose="02020603050405020304" pitchFamily="18" charset="0"/>
              </a:rPr>
              <a:t>đưa</a:t>
            </a:r>
            <a:r>
              <a:rPr sz="5335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5335" b="1" err="1">
                <a:solidFill>
                  <a:srgbClr val="FF0000"/>
                </a:solidFill>
                <a:latin typeface="Times New Roman" panose="02020603050405020304" pitchFamily="18" charset="0"/>
              </a:rPr>
              <a:t>hai</a:t>
            </a:r>
            <a:r>
              <a:rPr sz="5335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5335" b="1" err="1">
                <a:solidFill>
                  <a:srgbClr val="FF0000"/>
                </a:solidFill>
                <a:latin typeface="Times New Roman" panose="02020603050405020304" pitchFamily="18" charset="0"/>
              </a:rPr>
              <a:t>chị</a:t>
            </a:r>
            <a:r>
              <a:rPr sz="5335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5335" b="1" err="1">
                <a:solidFill>
                  <a:srgbClr val="FF0000"/>
                </a:solidFill>
                <a:latin typeface="Times New Roman" panose="02020603050405020304" pitchFamily="18" charset="0"/>
              </a:rPr>
              <a:t>em</a:t>
            </a:r>
            <a:r>
              <a:rPr sz="5335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5335" b="1" err="1">
                <a:solidFill>
                  <a:srgbClr val="FF0000"/>
                </a:solidFill>
                <a:latin typeface="Times New Roman" panose="02020603050405020304" pitchFamily="18" charset="0"/>
              </a:rPr>
              <a:t>Thỏ</a:t>
            </a:r>
            <a:r>
              <a:rPr sz="5335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5335" b="1" err="1">
                <a:solidFill>
                  <a:srgbClr val="FF0000"/>
                </a:solidFill>
                <a:latin typeface="Times New Roman" panose="02020603050405020304" pitchFamily="18" charset="0"/>
              </a:rPr>
              <a:t>lên</a:t>
            </a:r>
            <a:r>
              <a:rPr sz="5335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5335" b="1" err="1">
                <a:solidFill>
                  <a:srgbClr val="FF0000"/>
                </a:solidFill>
                <a:latin typeface="Times New Roman" panose="02020603050405020304" pitchFamily="18" charset="0"/>
              </a:rPr>
              <a:t>vỉa</a:t>
            </a:r>
            <a:r>
              <a:rPr sz="5335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5335" b="1" err="1">
                <a:solidFill>
                  <a:srgbClr val="FF0000"/>
                </a:solidFill>
                <a:latin typeface="Times New Roman" panose="02020603050405020304" pitchFamily="18" charset="0"/>
              </a:rPr>
              <a:t>hè</a:t>
            </a:r>
            <a:r>
              <a:rPr sz="5335" b="1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</a:p>
        </p:txBody>
      </p:sp>
      <p:pic>
        <p:nvPicPr>
          <p:cNvPr id="88068" name="Picture 4" descr="Bellcoll"/>
          <p:cNvPicPr>
            <a:picLocks noGrp="1"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361988" y="2742988"/>
            <a:ext cx="6530340" cy="413596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4" name="Picture 4" descr="Bellcoll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61600" y="1601047"/>
            <a:ext cx="1635760" cy="202522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0604" name="Picture 110603" descr="Picture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456988"/>
            <a:ext cx="2658533" cy="204893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1" descr="Picture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45600" y="4547447"/>
            <a:ext cx="2658533" cy="204893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6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8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1434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28" dur="1230" decel="100000"/>
                                        <p:tgtEl>
                                          <p:spTgt spid="14344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29" dur="1230" decel="10000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30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31" dur="1230" decel="10000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32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143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6.66667E-6 L -0.475 0.19792 " pathEditMode="relative" ptsTypes="AA">
                                      <p:cBhvr>
                                        <p:cTn id="40" dur="2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92161" descr="nen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143000"/>
            <a:ext cx="12192000" cy="914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163" name="Picture 92162" descr="Untitled-6 copy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600" y="2006600"/>
            <a:ext cx="711200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164" name="Picture 92163" descr="Untitled-6 copy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6800" y="-635000"/>
            <a:ext cx="1640417" cy="2133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165" name="Text Box 92164"/>
          <p:cNvSpPr txBox="1"/>
          <p:nvPr/>
        </p:nvSpPr>
        <p:spPr>
          <a:xfrm>
            <a:off x="304800" y="-635000"/>
            <a:ext cx="11480800" cy="1066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sz="10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6" name="type.wav"/>
          </p:stSnd>
        </p:sndAc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0" y="1447800"/>
            <a:ext cx="11769725" cy="8299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sz="4800" b="1" err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Chú</a:t>
            </a:r>
            <a:r>
              <a:rPr sz="4800" b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sz="4800" b="1" err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cảnh</a:t>
            </a:r>
            <a:r>
              <a:rPr sz="4800" b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sz="4800" b="1" err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sát</a:t>
            </a:r>
            <a:r>
              <a:rPr sz="4800" b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sz="4800" b="1" err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đã</a:t>
            </a:r>
            <a:r>
              <a:rPr sz="4800" b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sz="4800" b="1" err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dặn</a:t>
            </a:r>
            <a:r>
              <a:rPr sz="4800" b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sz="4800" b="1" err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hai</a:t>
            </a:r>
            <a:r>
              <a:rPr sz="4800" b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sz="4800" b="1" err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chị</a:t>
            </a:r>
            <a:r>
              <a:rPr sz="4800" b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sz="4800" b="1" err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em</a:t>
            </a:r>
            <a:r>
              <a:rPr sz="4800" b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sz="4800" b="1" err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Thỏ</a:t>
            </a:r>
            <a:r>
              <a:rPr sz="4800" b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sz="4800" b="1" err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điều</a:t>
            </a:r>
            <a:r>
              <a:rPr sz="4800" b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sz="4800" b="1" err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gì</a:t>
            </a:r>
            <a:r>
              <a:rPr sz="4800" b="1">
                <a:solidFill>
                  <a:srgbClr val="0000CC"/>
                </a:solidFill>
                <a:latin typeface="Times New Roman" panose="02020603050405020304" pitchFamily="18" charset="0"/>
                <a:sym typeface="+mn-ea"/>
              </a:rPr>
              <a:t>?</a:t>
            </a:r>
            <a:endParaRPr lang="en-US" sz="4800"/>
          </a:p>
        </p:txBody>
      </p:sp>
      <p:pic>
        <p:nvPicPr>
          <p:cNvPr id="88068" name="Picture 4" descr="Bellcoll"/>
          <p:cNvPicPr>
            <a:picLocks noGrp="1"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774527" y="2455333"/>
            <a:ext cx="6759787" cy="39039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4" name="Picture 4" descr="Bellcoll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2200" y="1905000"/>
            <a:ext cx="1635760" cy="202522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0604" name="Picture 110603" descr="Picture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4953000"/>
            <a:ext cx="2658533" cy="204893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icture 2" descr="Picture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81000" y="-152400"/>
            <a:ext cx="2658533" cy="204893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6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8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1434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23" dur="1230" decel="100000"/>
                                        <p:tgtEl>
                                          <p:spTgt spid="14344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24" dur="1230" decel="10000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25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26" dur="1230" decel="10000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27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143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6.66667E-6 L -0.475 0.19792 " pathEditMode="relative" ptsTypes="AA">
                                      <p:cBhvr>
                                        <p:cTn id="35" dur="2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90113" descr="nen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76200"/>
            <a:ext cx="11642725" cy="68154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0115" name="Picture 90114" descr="Untitled-6 copy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600" y="2006600"/>
            <a:ext cx="711200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0116" name="Picture 90115" descr="Untitled-6 copy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7600" y="533400"/>
            <a:ext cx="1370965" cy="156400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6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33526E-6 L -0.00833 -0.0111 " pathEditMode="relative" ptsTypes="AA">
                                      <p:cBhvr>
                                        <p:cTn id="6" dur="2000" fill="hold"/>
                                        <p:tgtEl>
                                          <p:spTgt spid="90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27168E-6 L -0.01667 0.01109 " pathEditMode="relative" ptsTypes="AA">
                                      <p:cBhvr>
                                        <p:cTn id="8" dur="3000" fill="hold"/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ruyện thiếu nhi - Qua đường - TerraBook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2057400" y="-1828800"/>
            <a:ext cx="16276955" cy="85578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4" name="type.wav"/>
          </p:stSnd>
        </p:sndAc>
      </p:transition>
    </mc:Choice>
    <mc:Fallback xmlns="">
      <p:transition spd="slow">
        <p:fade/>
        <p:sndAc>
          <p:stSnd>
            <p:snd r:embed="rId6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video>
              <p:cMediaNode>
                <p:cTn id="2" fill="hold" display="1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3" name="Text Box 53252"/>
          <p:cNvSpPr txBox="1"/>
          <p:nvPr/>
        </p:nvSpPr>
        <p:spPr>
          <a:xfrm>
            <a:off x="1727200" y="-228600"/>
            <a:ext cx="8839200" cy="993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5865">
                <a:solidFill>
                  <a:srgbClr val="6600CC"/>
                </a:solidFill>
              </a:rPr>
              <a:t>           </a:t>
            </a:r>
            <a:endParaRPr sz="3735" b="1" i="1">
              <a:solidFill>
                <a:srgbClr val="6600CC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3254" name="Picture 53253" descr="2866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7600" y="4682067"/>
            <a:ext cx="2235200" cy="217593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3255" name="Picture 53254" descr="2864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76200" y="34290"/>
            <a:ext cx="2133600" cy="213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3256" name="Picture 53255" descr="b3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740000">
            <a:off x="6755553" y="4585335"/>
            <a:ext cx="1866900" cy="3238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3258" name="Picture 53257" descr="2864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07600" y="177800"/>
            <a:ext cx="2133600" cy="213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3259" name="Picture 53258" descr="2864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800600"/>
            <a:ext cx="2133600" cy="2133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60" name="Text Box 53259"/>
          <p:cNvSpPr txBox="1"/>
          <p:nvPr/>
        </p:nvSpPr>
        <p:spPr>
          <a:xfrm>
            <a:off x="1828800" y="787400"/>
            <a:ext cx="8331200" cy="1066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sz="100"/>
          </a:p>
        </p:txBody>
      </p:sp>
      <p:sp>
        <p:nvSpPr>
          <p:cNvPr id="53262" name="Rectangles 53261"/>
          <p:cNvSpPr/>
          <p:nvPr/>
        </p:nvSpPr>
        <p:spPr>
          <a:xfrm>
            <a:off x="731520" y="2209800"/>
            <a:ext cx="10170160" cy="1625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48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Các bé chăm ngoan học giỏi</a:t>
            </a:r>
          </a:p>
        </p:txBody>
      </p:sp>
      <p:pic>
        <p:nvPicPr>
          <p:cNvPr id="7" name="Vui-Den-Truong-Be-Mai-Vy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276600" y="685800"/>
            <a:ext cx="660400" cy="660400"/>
          </a:xfrm>
          <a:prstGeom prst="rect">
            <a:avLst/>
          </a:prstGeom>
        </p:spPr>
      </p:pic>
      <p:pic>
        <p:nvPicPr>
          <p:cNvPr id="110604" name="Picture 110603" descr="Picture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01467" y="76200"/>
            <a:ext cx="2658533" cy="204893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1" descr="Picture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8000" y="4800812"/>
            <a:ext cx="2658533" cy="204893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icture 2" descr="Picture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31200" y="4445000"/>
            <a:ext cx="2658533" cy="204893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4" name="type.wav"/>
          </p:stSnd>
        </p:sndAc>
      </p:transition>
    </mc:Choice>
    <mc:Fallback xmlns="">
      <p:transition spd="slow">
        <p:fade/>
        <p:sndAc>
          <p:stSnd>
            <p:snd r:embed="rId10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53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53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53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7" dur="22336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8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325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55297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endParaRPr/>
          </a:p>
        </p:txBody>
      </p:sp>
      <p:pic>
        <p:nvPicPr>
          <p:cNvPr id="55299" name="Text Placeholder 55298" descr="48dd1379d4732_f"/>
          <p:cNvPicPr>
            <a:picLocks noGrp="1" noChangeAspect="1"/>
          </p:cNvPicPr>
          <p:nvPr>
            <p:ph type="body" idx="1"/>
          </p:nvPr>
        </p:nvPicPr>
        <p:blipFill>
          <a:blip r:embed="rId3"/>
          <a:stretch>
            <a:fillRect/>
          </a:stretch>
        </p:blipFill>
        <p:spPr>
          <a:xfrm>
            <a:off x="0" y="-1143000"/>
            <a:ext cx="12192000" cy="9144000"/>
          </a:xfrm>
        </p:spPr>
      </p:pic>
      <p:sp>
        <p:nvSpPr>
          <p:cNvPr id="55301" name="Rectangles 55300"/>
          <p:cNvSpPr/>
          <p:nvPr/>
        </p:nvSpPr>
        <p:spPr>
          <a:xfrm>
            <a:off x="3657600" y="381000"/>
            <a:ext cx="7924800" cy="25400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lstStyle/>
          <a:p>
            <a:pPr algn="ctr"/>
            <a:r>
              <a:rPr lang="en-US" sz="48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 chuyện: Qua đường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4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1167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143000"/>
            <a:ext cx="12192000" cy="9192684"/>
          </a:xfrm>
          <a:prstGeom prst="rect">
            <a:avLst/>
          </a:prstGeom>
          <a:solidFill>
            <a:srgbClr val="FF00FF"/>
          </a:solidFill>
          <a:ln w="9525">
            <a:noFill/>
          </a:ln>
        </p:spPr>
      </p:pic>
      <p:pic>
        <p:nvPicPr>
          <p:cNvPr id="116739" name="Picture 116738" descr="m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400" y="1193800"/>
            <a:ext cx="2794000" cy="4013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6740" name="Picture 116739" descr="them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7600" y="2514600"/>
            <a:ext cx="2034117" cy="284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6741" name="Picture 116740" descr="thochi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62400" y="3022600"/>
            <a:ext cx="2567517" cy="3530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6742" name="Picture 116741" descr="Untitled-3 copy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59200" y="3124200"/>
            <a:ext cx="1625600" cy="1016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6743" name="Picture 116742" descr="Untitled-4 copy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08800" y="2616200"/>
            <a:ext cx="1320800" cy="812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6744" name="Picture 116743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78400" y="889000"/>
            <a:ext cx="1536700" cy="1879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10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34 -0.01458 C 0.03525 -0.00903 0.03716 -0.00347 0.03976 -0.00393 C 0.04236 -0.0044 0.04775 -0.01458 0.04931 -0.01666 " pathEditMode="relative" rAng="0" ptsTypes="aaA">
                                      <p:cBhvr>
                                        <p:cTn id="6" dur="3000" fill="hold"/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00" y="4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0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25434E-6 C 0.00087 0.00601 0.00191 0.01226 -1.38889E-6 0.01272 C -0.00191 0.01318 -0.0092 0.00393 -0.01111 0.00208 " pathEditMode="relative" ptsTypes="aaA">
                                      <p:cBhvr>
                                        <p:cTn id="9" dur="2000" fill="hold"/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167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167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3277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143000"/>
            <a:ext cx="12192000" cy="914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73" name="Picture 32772" descr="chim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9600" y="-984249"/>
            <a:ext cx="1930400" cy="126364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74" name="Picture 32773" descr="Untitled-3 copy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0800" y="2410884"/>
            <a:ext cx="1828800" cy="1384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75" name="Picture 32774" descr="Untitled-4 copy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4800" y="2819400"/>
            <a:ext cx="1727200" cy="1625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7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4439 L 3.33333E-6 -4.39306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-8.20809E-6 C 0.00192 0.00554 0.00383 0.01109 0.00643 0.01063 C 0.00904 0.01017 0.01442 -8.20809E-6 0.01598 -0.00209 " pathEditMode="relative" ptsTypes="aaA">
                                      <p:cBhvr>
                                        <p:cTn id="8" dur="3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38889E-6 -2.25434E-6 C 0.00087 0.00601 0.00191 0.01226 -1.38889E-6 0.01272 C -0.00191 0.01318 -0.0092 0.00393 -0.01111 0.00208 " pathEditMode="relative" ptsTypes="aaA">
                                      <p:cBhvr>
                                        <p:cTn id="11" dur="2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104449" descr="nen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143000"/>
            <a:ext cx="12192000" cy="914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4453" name="Picture 104452" descr="2c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0000" y="2819400"/>
            <a:ext cx="5181600" cy="5181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454" name="Text Box 104453"/>
          <p:cNvSpPr txBox="1"/>
          <p:nvPr/>
        </p:nvSpPr>
        <p:spPr>
          <a:xfrm>
            <a:off x="0" y="4445000"/>
            <a:ext cx="3149600" cy="1066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sz="100"/>
          </a:p>
        </p:txBody>
      </p:sp>
      <p:sp>
        <p:nvSpPr>
          <p:cNvPr id="104455" name="Text Box 104454"/>
          <p:cNvSpPr txBox="1"/>
          <p:nvPr/>
        </p:nvSpPr>
        <p:spPr>
          <a:xfrm>
            <a:off x="-2743200" y="3632200"/>
            <a:ext cx="3454400" cy="9124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5335" b="1" err="1">
                <a:solidFill>
                  <a:srgbClr val="9933FF"/>
                </a:solidFill>
                <a:latin typeface="Times New Roman" panose="02020603050405020304" pitchFamily="18" charset="0"/>
              </a:rPr>
              <a:t>Kít</a:t>
            </a:r>
            <a:r>
              <a:rPr sz="5335" b="1">
                <a:solidFill>
                  <a:srgbClr val="9933FF"/>
                </a:solidFill>
                <a:latin typeface="Times New Roman" panose="02020603050405020304" pitchFamily="18" charset="0"/>
              </a:rPr>
              <a:t>, </a:t>
            </a:r>
            <a:r>
              <a:rPr sz="5335" b="1" err="1">
                <a:solidFill>
                  <a:srgbClr val="9933FF"/>
                </a:solidFill>
                <a:latin typeface="Times New Roman" panose="02020603050405020304" pitchFamily="18" charset="0"/>
              </a:rPr>
              <a:t>kít</a:t>
            </a:r>
            <a:r>
              <a:rPr sz="5335" b="1">
                <a:solidFill>
                  <a:srgbClr val="9933FF"/>
                </a:solidFill>
                <a:latin typeface="Times New Roman" panose="02020603050405020304" pitchFamily="18" charset="0"/>
              </a:rPr>
              <a:t>…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5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2" dur="2000" fill="hold"/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106497" descr="nen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143000"/>
            <a:ext cx="12192000" cy="914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6499" name="Picture 106498" descr="m©tgu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4800" y="381000"/>
            <a:ext cx="1905000" cy="1905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6500" name="Picture 106499" descr="tay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29600" y="1397000"/>
            <a:ext cx="2032000" cy="1422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6501" name="Picture 106500" descr="2c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40000" y="2819400"/>
            <a:ext cx="5181600" cy="5181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8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1145 0.01341 C -0.00989 0.00532 -0.00815 -0.00277 -0.0052 -0.00347 C -0.00225 -0.00416 0.004 0.00717 0.00591 0.00925 " pathEditMode="relative" rAng="0" ptsTypes="aaA">
                                      <p:cBhvr>
                                        <p:cTn id="12" dur="1000" fill="hold"/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000" y="-9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108545" descr="nen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143000"/>
            <a:ext cx="12192000" cy="914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8547" name="Picture 108546" descr="Untitled-6 copy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600" y="2006600"/>
            <a:ext cx="711200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8548" name="Picture 108547" descr="Untitled-6 copy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6800" y="-635000"/>
            <a:ext cx="1640417" cy="2133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8549" name="Text Box 108548"/>
          <p:cNvSpPr txBox="1"/>
          <p:nvPr/>
        </p:nvSpPr>
        <p:spPr>
          <a:xfrm>
            <a:off x="304800" y="-635000"/>
            <a:ext cx="11480800" cy="1066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sz="10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6" name="type.wav"/>
          </p:stSnd>
        </p:sndAc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16387" descr="nen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143000"/>
            <a:ext cx="12192000" cy="914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0" name="Picture 16389" descr="Untitled-6 copy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600" y="2006600"/>
            <a:ext cx="711200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1" name="Picture 16390" descr="Untitled-6 copy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00" y="-127000"/>
            <a:ext cx="1640417" cy="1727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6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33526E-6 L -0.00833 -0.0111 " pathEditMode="relative" ptsTypes="AA">
                                      <p:cBhvr>
                                        <p:cTn id="6" dur="2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27168E-6 L -0.01667 0.01109 " pathEditMode="relative" ptsTypes="AA">
                                      <p:cBhvr>
                                        <p:cTn id="8" dur="3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126</Words>
  <Application>Microsoft Office PowerPoint</Application>
  <PresentationFormat>Widescreen</PresentationFormat>
  <Paragraphs>21</Paragraphs>
  <Slides>26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.VnTime</vt:lpstr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Cô vừa kể câu chuyện có tên là gì?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</cp:lastModifiedBy>
  <cp:revision>53</cp:revision>
  <dcterms:created xsi:type="dcterms:W3CDTF">2009-01-01T07:02:00Z</dcterms:created>
  <dcterms:modified xsi:type="dcterms:W3CDTF">2025-12-09T02:38:07Z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0FBDF0A9605B47DCA3E161DD030D7140</vt:lpwstr>
  </property>
  <property fmtid="{D5CDD505-2E9C-101B-9397-08002B2CF9AE}" pid="3" name="KSOProductBuildVer">
    <vt:lpwstr>1033-11.2.0.10463</vt:lpwstr>
  </property>
</Properties>
</file>