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80" r:id="rId10"/>
    <p:sldId id="271" r:id="rId11"/>
    <p:sldId id="274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8FB8-970B-4852-BC9A-120CE521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2ED23-B7C2-443D-8884-EA3FD3A77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C622-2638-41D3-B605-826A23BA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5E792-9508-47AA-B4D8-C5757DE7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7C72-51B5-455E-BA92-8E114561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8EEC0-FD98-4E04-9268-DF30D6DD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7DC32-C378-41DF-AF10-867C696AE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EC003-D01D-4B7E-95E3-66EF522A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5E20-7E58-4B44-B7B6-3E7B418B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49D4-F907-4E79-B9DE-10D5531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0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C1CCE-F502-4F76-9D00-52CC2D33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D555C-49FF-47D0-91D3-166160EC0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DD77-0E02-4D6A-BF04-EF613BD2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9CA1-0D63-41D2-94BA-50972899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DC21-A93A-41F6-B772-CDE3E14C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4F4D-B69B-4A9A-91F9-F3F95DAD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B01C-BA71-4793-A38A-0B5512CF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E4843-D64A-4DC9-B8A6-C99558BF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DBEE-3773-4255-9C4A-15CD410B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98C9-EA3E-4821-8E5B-EEBA31C0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7382-5D55-423A-AD4D-D51A1FDD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8F7AD-147E-4045-AD35-156988BC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CBA3-0B0A-4B8A-B223-D665B0A2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FB5D-58A6-4759-85FD-711F4341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C3CBF-4896-4B9B-9770-B80F743E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32D0-97F9-4731-B0BE-D72169F2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87A5-7D89-4ABF-9844-7C3EE260E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075DF-48FD-44DD-87AF-2E1F6BA9D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AA2F1-B861-4A7B-85D4-608314C7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63AFE-3F45-410D-9880-9F57C3D1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B83A2-B609-44F9-A2C3-A9F5E832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FC9E-DEB8-4B00-82B5-7AB141E5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756C3-165D-43A9-9BBD-602C640A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42A20-0EC4-479A-8750-D6712B53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08D88-9912-41B2-AF63-B37CF21C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3B222-04FA-4FC2-BB48-6B517A87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DC7AB-BC2B-4D76-A324-74F1B8AE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13777-8444-4571-A8B9-B4D29E03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4BF30-1634-44C7-BF64-8FBA3B13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E288-D122-41AE-A85C-A68D6A5F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7E9A2-CC89-4464-A012-ED7E154E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D45FA-78A5-4638-B3AE-50334946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4F796-1B7E-4540-BF8B-06B4E7E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E400-F4B0-4F97-BBEF-A66BDEA5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2CF8A-B280-435E-97C1-4516B7F6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C1D42-BE09-48E2-AA5D-82DF9BF7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A68B-0634-45B4-8F33-DEE78D83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BBCD-6EA5-4B00-B276-57B302AB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EF55-CA94-42FE-93DE-7362B07AE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4DED5-A5A0-41BD-B765-9B715F23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E21DD-B8E2-4E8B-9C1A-82FECD63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27DD-7780-4A2B-A0ED-FDF287FA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05A7-5D97-4A86-8CCB-2E223A88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F38A7-CA67-497F-B1AC-E21208544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98B2A-47E2-4DC5-908B-9E5989A2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FE2B-6FA9-45CF-A267-DB40207A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253B0-24D6-4D37-8D2B-FE9A6A96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AD639-CE16-40C6-A0ED-A8AC0047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1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7B0E-7245-46E3-85D3-47F45264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5DB5-8891-4066-8E5B-3766369A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ED42-6D4F-4B3C-B174-EDD575483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FED5-3E22-49F7-9945-AD81C0D952F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A00A-C91D-4F7F-9D9C-732070EEE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1F44C-804C-4783-8517-0103288DA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0755-7423-4D8E-A7BB-B587BBB7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2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E4A562-E56A-4941-AB74-22BDE8B7194C}"/>
              </a:ext>
            </a:extLst>
          </p:cNvPr>
          <p:cNvSpPr txBox="1"/>
          <p:nvPr/>
        </p:nvSpPr>
        <p:spPr>
          <a:xfrm>
            <a:off x="457200" y="1216006"/>
            <a:ext cx="1127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LĨNH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VỰC PHÁT TRIỂN NHẬN THỨC</a:t>
            </a:r>
            <a:endParaRPr lang="en-US" sz="36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: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“ĐÔI BÀN TAY CỦA BÉ”</a:t>
            </a:r>
          </a:p>
          <a:p>
            <a:pPr algn="ctr">
              <a:defRPr/>
            </a:pP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LỚP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NHÀ TRẺ D1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GIÁO 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VIÊN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: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Arial" charset="0"/>
            </a:endParaRPr>
          </a:p>
          <a:p>
            <a:pPr algn="ctr"/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Kho ảnh anime và mấy thứ linh tinh - Anime Food (2)">
            <a:extLst>
              <a:ext uri="{FF2B5EF4-FFF2-40B4-BE49-F238E27FC236}">
                <a16:creationId xmlns:a16="http://schemas.microsoft.com/office/drawing/2014/main" id="{A1C44C0E-AA22-4C27-9E27-3BBB1F432D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0"/>
            <a:ext cx="1971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Ôi Hot !!!: Ảnh động pháo hoa đẹp mắt">
            <a:extLst>
              <a:ext uri="{FF2B5EF4-FFF2-40B4-BE49-F238E27FC236}">
                <a16:creationId xmlns:a16="http://schemas.microsoft.com/office/drawing/2014/main" id="{1C88536C-FC70-4884-8A88-6AD0251BD9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" y="2495282"/>
            <a:ext cx="1760538" cy="19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Ảnh png pháo hoa 16">
            <a:extLst>
              <a:ext uri="{FF2B5EF4-FFF2-40B4-BE49-F238E27FC236}">
                <a16:creationId xmlns:a16="http://schemas.microsoft.com/office/drawing/2014/main" id="{5D9FFAC4-58B0-4968-B09C-95378C00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16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hị lực đáng khâm phục của những con người không bao giờ đầu hàng số phận">
            <a:extLst>
              <a:ext uri="{FF2B5EF4-FFF2-40B4-BE49-F238E27FC236}">
                <a16:creationId xmlns:a16="http://schemas.microsoft.com/office/drawing/2014/main" id="{1E6CE92B-1A96-4E40-AA35-6027EF99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7867"/>
            <a:ext cx="116077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0EB34-8FF6-4CF3-8927-F05A6903F8C4}"/>
              </a:ext>
            </a:extLst>
          </p:cNvPr>
          <p:cNvSpPr txBox="1"/>
          <p:nvPr/>
        </p:nvSpPr>
        <p:spPr>
          <a:xfrm>
            <a:off x="2804160" y="1635760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TRÒ CHƠI 2: “AI KHÉO TAY”</a:t>
            </a:r>
          </a:p>
        </p:txBody>
      </p:sp>
    </p:spTree>
    <p:extLst>
      <p:ext uri="{BB962C8B-B14F-4D97-AF65-F5344CB8AC3E}">
        <p14:creationId xmlns:p14="http://schemas.microsoft.com/office/powerpoint/2010/main" val="25622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6EBF21-9920-42CD-942F-BBF097AE00B3}"/>
              </a:ext>
            </a:extLst>
          </p:cNvPr>
          <p:cNvSpPr txBox="1"/>
          <p:nvPr/>
        </p:nvSpPr>
        <p:spPr>
          <a:xfrm>
            <a:off x="3769360" y="1737360"/>
            <a:ext cx="616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 KẾT THÚC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24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F424F-579B-4D7A-9465-942F1D91A173}"/>
              </a:ext>
            </a:extLst>
          </p:cNvPr>
          <p:cNvSpPr txBox="1"/>
          <p:nvPr/>
        </p:nvSpPr>
        <p:spPr>
          <a:xfrm>
            <a:off x="2580640" y="762000"/>
            <a:ext cx="765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Xin </a:t>
            </a:r>
            <a:r>
              <a:rPr lang="en-US" sz="3600" b="1" i="1" dirty="0" err="1">
                <a:solidFill>
                  <a:srgbClr val="0070C0"/>
                </a:solidFill>
              </a:rPr>
              <a:t>trân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thành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quý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cô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giáo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br>
              <a:rPr lang="en-US" sz="3600" b="1" i="1" dirty="0">
                <a:solidFill>
                  <a:srgbClr val="0070C0"/>
                </a:solidFill>
              </a:rPr>
            </a:br>
            <a:r>
              <a:rPr lang="en-US" sz="3600" b="1" i="1" dirty="0" err="1">
                <a:solidFill>
                  <a:srgbClr val="0070C0"/>
                </a:solidFill>
              </a:rPr>
              <a:t>Chúc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các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bé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chăm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ngoan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99+ Ảnh Động Powerpoint Tạm Biệt Đẹp, Dễ Thương, Cute Hột Me">
            <a:extLst>
              <a:ext uri="{FF2B5EF4-FFF2-40B4-BE49-F238E27FC236}">
                <a16:creationId xmlns:a16="http://schemas.microsoft.com/office/drawing/2014/main" id="{9DFE99DD-0AF0-4FEE-A262-5E27071A8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4717"/>
            <a:ext cx="3037840" cy="21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ways Sunny Summer Sticker by Nutmeg and Arlo - Find &amp; Share on GIPHY">
            <a:extLst>
              <a:ext uri="{FF2B5EF4-FFF2-40B4-BE49-F238E27FC236}">
                <a16:creationId xmlns:a16="http://schemas.microsoft.com/office/drawing/2014/main" id="{D594399E-29DA-4256-B28D-DB1F06DAFC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035" y="0"/>
            <a:ext cx="2219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ny Gifs : Flower Gif - VSGIF.com">
            <a:extLst>
              <a:ext uri="{FF2B5EF4-FFF2-40B4-BE49-F238E27FC236}">
                <a16:creationId xmlns:a16="http://schemas.microsoft.com/office/drawing/2014/main" id="{364E3A94-D442-40C6-8948-CDFAE4EF0B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64820"/>
            <a:ext cx="1019175" cy="11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ny Gifs : Flower Gif - VSGIF.com">
            <a:extLst>
              <a:ext uri="{FF2B5EF4-FFF2-40B4-BE49-F238E27FC236}">
                <a16:creationId xmlns:a16="http://schemas.microsoft.com/office/drawing/2014/main" id="{7669E76B-99E3-4A56-8C26-870A67B754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409914"/>
            <a:ext cx="1214437" cy="142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wer Sticker by Kew Gardens - Find &amp; Share on GIPHY">
            <a:extLst>
              <a:ext uri="{FF2B5EF4-FFF2-40B4-BE49-F238E27FC236}">
                <a16:creationId xmlns:a16="http://schemas.microsoft.com/office/drawing/2014/main" id="{1029240C-6408-482C-9743-0EFE727C85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71" y="5436220"/>
            <a:ext cx="1604328" cy="14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Flowers Sticker - Find &amp; Share on GIPHY">
            <a:extLst>
              <a:ext uri="{FF2B5EF4-FFF2-40B4-BE49-F238E27FC236}">
                <a16:creationId xmlns:a16="http://schemas.microsoft.com/office/drawing/2014/main" id="{E987DD8C-8D94-4931-A640-B143889DA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7433" y="5323283"/>
            <a:ext cx="2104390" cy="21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ướng dẫn trẻ cách gấp chăn mền - Trường Từng Bước Nhỏ">
            <a:extLst>
              <a:ext uri="{FF2B5EF4-FFF2-40B4-BE49-F238E27FC236}">
                <a16:creationId xmlns:a16="http://schemas.microsoft.com/office/drawing/2014/main" id="{8490526A-F12E-4996-83A3-CC4A70B9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" y="200441"/>
            <a:ext cx="11718758" cy="64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ại sao Bàn chải đánh răng EQ TECH nhiều người ưa chuộng - Đồ nội thất tại  TP HCM - 33517588">
            <a:extLst>
              <a:ext uri="{FF2B5EF4-FFF2-40B4-BE49-F238E27FC236}">
                <a16:creationId xmlns:a16="http://schemas.microsoft.com/office/drawing/2014/main" id="{B0A9BB36-1F32-4456-96C1-9976A15F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-481262"/>
            <a:ext cx="11454063" cy="79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bé ăn cơm đẹp">
            <a:extLst>
              <a:ext uri="{FF2B5EF4-FFF2-40B4-BE49-F238E27FC236}">
                <a16:creationId xmlns:a16="http://schemas.microsoft.com/office/drawing/2014/main" id="{BC757A30-89C8-4D96-834A-5DBA9468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" y="163629"/>
            <a:ext cx="11733195" cy="65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iếng Việt lớp 3 so sánh: Tổng hợp kiến thức + cách học hiệu quả">
            <a:extLst>
              <a:ext uri="{FF2B5EF4-FFF2-40B4-BE49-F238E27FC236}">
                <a16:creationId xmlns:a16="http://schemas.microsoft.com/office/drawing/2014/main" id="{2E5B4B99-8A0B-4CD1-A9A6-9F9E71E6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028"/>
            <a:ext cx="11630526" cy="64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0C360-DA2A-4C12-AEE6-CBF8370A1093}"/>
              </a:ext>
            </a:extLst>
          </p:cNvPr>
          <p:cNvSpPr txBox="1"/>
          <p:nvPr/>
        </p:nvSpPr>
        <p:spPr>
          <a:xfrm>
            <a:off x="847023" y="943276"/>
            <a:ext cx="10443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HOẠT ĐỘNG 1: TÌM HIỂU KHÁM PHÁ ĐÔI BÀN TAY</a:t>
            </a:r>
          </a:p>
        </p:txBody>
      </p:sp>
    </p:spTree>
    <p:extLst>
      <p:ext uri="{BB962C8B-B14F-4D97-AF65-F5344CB8AC3E}">
        <p14:creationId xmlns:p14="http://schemas.microsoft.com/office/powerpoint/2010/main" val="7365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n Ngữ Cơ Thể Và Nghệ Thuật Giao Tiếp| Kỳ 2: Tiếng Nói Của Đôi Bàn Tay -  YBOX">
            <a:extLst>
              <a:ext uri="{FF2B5EF4-FFF2-40B4-BE49-F238E27FC236}">
                <a16:creationId xmlns:a16="http://schemas.microsoft.com/office/drawing/2014/main" id="{DD0F0CC1-D4D9-4F78-8357-FACE653F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23520"/>
            <a:ext cx="11663680" cy="6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yếu tố ảnh hưởng đến thời gian học đàn Piano - Nhạc cụ minh phụng">
            <a:extLst>
              <a:ext uri="{FF2B5EF4-FFF2-40B4-BE49-F238E27FC236}">
                <a16:creationId xmlns:a16="http://schemas.microsoft.com/office/drawing/2014/main" id="{473A325B-0544-4469-AB4D-09F6DCE7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ỘC TẤU ĐÀN TRANH - CÔ GẢY TRÒ QUAY - YouTube">
            <a:extLst>
              <a:ext uri="{FF2B5EF4-FFF2-40B4-BE49-F238E27FC236}">
                <a16:creationId xmlns:a16="http://schemas.microsoft.com/office/drawing/2014/main" id="{FF0F36F5-9B74-46B1-A34A-FC6289E3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7" y="0"/>
            <a:ext cx="631613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ận đận thân... tò he">
            <a:extLst>
              <a:ext uri="{FF2B5EF4-FFF2-40B4-BE49-F238E27FC236}">
                <a16:creationId xmlns:a16="http://schemas.microsoft.com/office/drawing/2014/main" id="{5F547A8A-7A07-48A9-B736-C160666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3627120"/>
            <a:ext cx="5643879" cy="31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trẻ được mẹ bế trên tay thì ngủ ngon nhưng khi đặt xuống lại tỉnh |  Tin tức Online">
            <a:extLst>
              <a:ext uri="{FF2B5EF4-FFF2-40B4-BE49-F238E27FC236}">
                <a16:creationId xmlns:a16="http://schemas.microsoft.com/office/drawing/2014/main" id="{59D22E13-67A6-4305-9FF8-82CED4E6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6" y="3552825"/>
            <a:ext cx="6245014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60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NAMPLUS</dc:creator>
  <cp:lastModifiedBy>Admin</cp:lastModifiedBy>
  <cp:revision>33</cp:revision>
  <dcterms:created xsi:type="dcterms:W3CDTF">2024-10-04T13:12:03Z</dcterms:created>
  <dcterms:modified xsi:type="dcterms:W3CDTF">2025-12-09T05:54:08Z</dcterms:modified>
</cp:coreProperties>
</file>