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6" r:id="rId2"/>
    <p:sldId id="262" r:id="rId3"/>
    <p:sldId id="299" r:id="rId4"/>
    <p:sldId id="266" r:id="rId5"/>
    <p:sldId id="267" r:id="rId6"/>
    <p:sldId id="268" r:id="rId7"/>
    <p:sldId id="287" r:id="rId8"/>
    <p:sldId id="264" r:id="rId9"/>
    <p:sldId id="288" r:id="rId10"/>
    <p:sldId id="265" r:id="rId11"/>
    <p:sldId id="263" r:id="rId12"/>
    <p:sldId id="269" r:id="rId13"/>
    <p:sldId id="270" r:id="rId14"/>
    <p:sldId id="271" r:id="rId15"/>
    <p:sldId id="272" r:id="rId16"/>
    <p:sldId id="274" r:id="rId17"/>
    <p:sldId id="275" r:id="rId18"/>
    <p:sldId id="278" r:id="rId19"/>
    <p:sldId id="277" r:id="rId20"/>
    <p:sldId id="289" r:id="rId21"/>
    <p:sldId id="295" r:id="rId22"/>
    <p:sldId id="293" r:id="rId23"/>
    <p:sldId id="297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7005D-8D6B-40A7-86EE-239A6A2AE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2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1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3.jp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9.gif"/><Relationship Id="rId4" Type="http://schemas.openxmlformats.org/officeDocument/2006/relationships/image" Target="../media/image30.png"/><Relationship Id="rId9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gif"/><Relationship Id="rId5" Type="http://schemas.openxmlformats.org/officeDocument/2006/relationships/image" Target="../media/image33.wmf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gif"/><Relationship Id="rId5" Type="http://schemas.openxmlformats.org/officeDocument/2006/relationships/image" Target="../media/image33.wmf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371600" y="2320413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2574925" y="565785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539363" y="3532584"/>
            <a:ext cx="6648450" cy="10929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Khám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phá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loại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quả</a:t>
            </a:r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23845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343400" cy="3535363"/>
          </a:xfr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119" y="1967345"/>
            <a:ext cx="386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3147580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3456709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96" y="3516654"/>
            <a:ext cx="3082504" cy="273174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16655"/>
            <a:ext cx="2971800" cy="288414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" y="3516655"/>
            <a:ext cx="3032495" cy="273174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6699"/>
            <a:ext cx="3200400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3040811" cy="274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6700"/>
            <a:ext cx="281221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0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 Tìm quả cho cây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Kien Zudo\Desktop\2122191921_hinh-nen-cay-co-bong-hoa-bu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828800"/>
            <a:ext cx="6979668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vi-VN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Bày mâm ngủ quả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13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8" descr="star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1" y="566384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3" y="297316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AG00130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003941" y="3583521"/>
            <a:ext cx="520725" cy="4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84441"/>
            <a:ext cx="609600" cy="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0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5: 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0" y="3916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8993" y="1600200"/>
            <a:ext cx="5826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 QUÝ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VỊ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SỨC KHỎE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3200400"/>
            <a:ext cx="504317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5701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0880"/>
            <a:ext cx="5791200" cy="4201319"/>
          </a:xfrm>
        </p:spPr>
      </p:pic>
    </p:spTree>
    <p:extLst>
      <p:ext uri="{BB962C8B-B14F-4D97-AF65-F5344CB8AC3E}">
        <p14:creationId xmlns:p14="http://schemas.microsoft.com/office/powerpoint/2010/main" val="25085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2235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00200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val="40595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23" y="1295400"/>
            <a:ext cx="6639554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4501" y="1967345"/>
            <a:ext cx="53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7065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berr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32939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ta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8" y="2648312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165</Words>
  <Application>Microsoft Office PowerPoint</Application>
  <PresentationFormat>On-screen Show (4:3)</PresentationFormat>
  <Paragraphs>31</Paragraphs>
  <Slides>24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Khám phá quả Cam</vt:lpstr>
      <vt:lpstr>Khám phá quả Chuối</vt:lpstr>
      <vt:lpstr>Khám phá quả Xoài</vt:lpstr>
      <vt:lpstr>Khám phá quả Na</vt:lpstr>
      <vt:lpstr>PowerPoint Presentation</vt:lpstr>
      <vt:lpstr>* Hoạt động 3: So sánh</vt:lpstr>
      <vt:lpstr>* Hoạt động 3: So sánh</vt:lpstr>
      <vt:lpstr>PowerPoint Presentation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C3HS</cp:lastModifiedBy>
  <cp:revision>30</cp:revision>
  <dcterms:created xsi:type="dcterms:W3CDTF">2015-04-04T14:56:35Z</dcterms:created>
  <dcterms:modified xsi:type="dcterms:W3CDTF">2024-04-02T05:38:31Z</dcterms:modified>
</cp:coreProperties>
</file>