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135" y="234295"/>
            <a:ext cx="6709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NON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HOA SỮA</a:t>
            </a:r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104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C3HS</cp:lastModifiedBy>
  <cp:revision>14</cp:revision>
  <dcterms:created xsi:type="dcterms:W3CDTF">2023-03-29T02:46:25Z</dcterms:created>
  <dcterms:modified xsi:type="dcterms:W3CDTF">2025-04-25T01:28:13Z</dcterms:modified>
</cp:coreProperties>
</file>