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10" r:id="rId2"/>
    <p:sldId id="257" r:id="rId3"/>
    <p:sldId id="311" r:id="rId4"/>
    <p:sldId id="284" r:id="rId5"/>
    <p:sldId id="312" r:id="rId6"/>
    <p:sldId id="259" r:id="rId7"/>
    <p:sldId id="260" r:id="rId8"/>
    <p:sldId id="296" r:id="rId9"/>
    <p:sldId id="262" r:id="rId10"/>
    <p:sldId id="298" r:id="rId11"/>
    <p:sldId id="299" r:id="rId12"/>
    <p:sldId id="293" r:id="rId13"/>
    <p:sldId id="300" r:id="rId14"/>
    <p:sldId id="306" r:id="rId15"/>
    <p:sldId id="307" r:id="rId16"/>
    <p:sldId id="308" r:id="rId17"/>
    <p:sldId id="305" r:id="rId18"/>
    <p:sldId id="297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.VnArial Narrow" panose="020B7200000000000000" pitchFamily="34" charset="0"/>
      <p:regular r:id="rId25"/>
      <p:bold r:id="rId26"/>
      <p:italic r:id="rId27"/>
    </p:embeddedFont>
    <p:embeddedFont>
      <p:font typeface=".VnArial" panose="020B7200000000000000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AB9E2-9FC6-45DF-A801-5B756316E07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61B2-A732-4EF2-A3CD-C70640394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5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85A55AD-C0B7-4A55-8C55-D08B6504B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7EB64B-834D-488F-ACE6-8C69EBFA007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890E47F-9235-4CB0-B955-D914970C9B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6554DDC-AE81-4880-9A78-7566A177F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2F6E-94BD-47F2-BA1A-352D1E2AB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C336D-3363-48B5-9328-49C48A4CB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06085-7178-45DD-87D4-58D7EB23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C4A-3AEF-4E94-BA0B-D9FD45894A6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C50DE-A89B-4495-AE7B-48B20BF6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3F6D4-CB9E-4269-906E-8BD6F6FA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0CE6-1C7F-486D-A3FF-D7BEC670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6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DD4C3-B6E8-4F41-BFD2-3ECF57E4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44009-EDD2-4CAA-B2D0-4CF37E96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441E4-0ACD-4205-9E98-3E3CFFC9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C4A-3AEF-4E94-BA0B-D9FD45894A6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5BE3A-BA45-4D1D-9BF4-452F4FE6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10118-6117-4209-A0F9-FF0466E0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0CE6-1C7F-486D-A3FF-D7BEC670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5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38075-ED6F-4E14-95DB-EEE728149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601BB-2FF9-4505-9D64-7BC5F61AA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08028-6CD0-4E02-BFDF-0695D41E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C4A-3AEF-4E94-BA0B-D9FD45894A6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F4F35-8940-4DA1-BD34-DA9BDC52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2BDD8-86BB-47B2-9600-5D20FA1C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0CE6-1C7F-486D-A3FF-D7BEC670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97BC-2C40-4974-A0AB-0C3CFC1D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8525-0F56-4382-BDE6-69FE51319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D1381-C49D-411B-AB51-936714BC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C4A-3AEF-4E94-BA0B-D9FD45894A6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0C911-ABA2-48E3-A0C1-E72806CD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9113-9E0A-4278-BB4E-F7486407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0CE6-1C7F-486D-A3FF-D7BEC670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2E0B-3366-4B26-A2EA-34E09916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B05-60DE-41D8-8813-945DDEF3A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1E4E8-1AA8-4969-BF1D-4AC6DDD9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C4A-3AEF-4E94-BA0B-D9FD45894A6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2B2DB-F231-4360-9E8A-8C4AA8EC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2E961-08F7-46F9-AE73-BBB7C8D4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0CE6-1C7F-486D-A3FF-D7BEC670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5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9E97-B539-48C0-8B55-673D12E5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D129C-35F7-40DA-9989-1AB053D85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AB384-BFA7-4378-9FAF-7B156A45D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8D16A-746C-4D6C-B6BE-C055B02C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C4A-3AEF-4E94-BA0B-D9FD45894A6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AAC40-182B-4B2A-85FD-B63BC938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04B61-DE09-42FF-B4E1-F351C83C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0CE6-1C7F-486D-A3FF-D7BEC670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2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2EF4-40E3-4BED-8047-30FD11E17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19C16-722E-4780-94AD-D5FC71ED5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F36A1-71A4-4C7B-9873-5DD54EFB1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2A2A7-10EF-4F31-AA44-7D8E337B8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59152-98D1-471A-91BA-82737D075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16FD8-B49C-41C4-939E-8B2C3B32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C4A-3AEF-4E94-BA0B-D9FD45894A6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CBFC35-38F2-4167-9ED7-4E4B0631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8E3787-C296-48B1-9E5E-6A5B43F0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0CE6-1C7F-486D-A3FF-D7BEC670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4527-819B-46A5-B9F3-7F7C7E3E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75A4A9-BF19-4CD1-B0A2-93ED41FE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C4A-3AEF-4E94-BA0B-D9FD45894A6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549D1-16F8-40F5-AA33-474F9DA1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1ACC8-27B2-42BE-A1BF-9C19A74E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0CE6-1C7F-486D-A3FF-D7BEC670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16531-342A-4193-A582-182CB2454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C4A-3AEF-4E94-BA0B-D9FD45894A6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4119D-935A-4057-B50B-7A7BFE8B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E29C2-3EA3-4772-92DC-B254A30B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0CE6-1C7F-486D-A3FF-D7BEC670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7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7328-29BF-4C90-8CB2-3E1A150D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3D56-97EE-4C05-9B97-9DF9BDDA1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2E0DB-107B-41BD-A820-52AD54B93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F1B3F-F2DF-49C9-B6F1-0D93371B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C4A-3AEF-4E94-BA0B-D9FD45894A6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5373-B4AF-4B3F-A9E0-3F229B06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0F318-2CD5-4462-A3B6-D0B6D1E6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0CE6-1C7F-486D-A3FF-D7BEC670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2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F68F-86C8-4B20-A2E4-587B094E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18CBE-BC37-47B7-A334-34324F493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4A934-B957-44A1-A60D-D343EAF81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C327-642C-4D7F-8104-CFBC61B2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C4A-3AEF-4E94-BA0B-D9FD45894A6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B5C19-0EEA-45AD-B7C6-B2FE5B75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28AD8-A9A1-455E-BBD6-3D183265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0CE6-1C7F-486D-A3FF-D7BEC670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8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8B90CC-EC7A-4A16-ADEE-61DB0163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1A565-F7A9-4BC4-94E0-39B1D5E9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FEB90-5595-4575-A2F2-F76B7FFFA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F0C4A-3AEF-4E94-BA0B-D9FD45894A6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FEFA6-3D06-4645-8075-BDF2D22E4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D42D0-DFFB-4594-9214-7A64D935F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0CE6-1C7F-486D-A3FF-D7BEC670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0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2.png"/><Relationship Id="rId3" Type="http://schemas.microsoft.com/office/2007/relationships/media" Target="../media/media2.m4a"/><Relationship Id="rId7" Type="http://schemas.openxmlformats.org/officeDocument/2006/relationships/audio" Target="../media/audio2.wav"/><Relationship Id="rId12" Type="http://schemas.openxmlformats.org/officeDocument/2006/relationships/image" Target="../media/image2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jpeg"/><Relationship Id="rId4" Type="http://schemas.openxmlformats.org/officeDocument/2006/relationships/audio" Target="../media/media2.m4a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2.png"/><Relationship Id="rId3" Type="http://schemas.microsoft.com/office/2007/relationships/media" Target="../media/media2.m4a"/><Relationship Id="rId7" Type="http://schemas.openxmlformats.org/officeDocument/2006/relationships/audio" Target="../media/audio2.wav"/><Relationship Id="rId12" Type="http://schemas.openxmlformats.org/officeDocument/2006/relationships/image" Target="../media/image2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jpeg"/><Relationship Id="rId4" Type="http://schemas.openxmlformats.org/officeDocument/2006/relationships/audio" Target="../media/media2.m4a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2.png"/><Relationship Id="rId3" Type="http://schemas.microsoft.com/office/2007/relationships/media" Target="../media/media2.m4a"/><Relationship Id="rId7" Type="http://schemas.openxmlformats.org/officeDocument/2006/relationships/audio" Target="../media/audio2.wav"/><Relationship Id="rId12" Type="http://schemas.openxmlformats.org/officeDocument/2006/relationships/image" Target="../media/image2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11" Type="http://schemas.openxmlformats.org/officeDocument/2006/relationships/image" Target="../media/image25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jpeg"/><Relationship Id="rId4" Type="http://schemas.openxmlformats.org/officeDocument/2006/relationships/audio" Target="../media/media2.m4a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2.png"/><Relationship Id="rId3" Type="http://schemas.microsoft.com/office/2007/relationships/media" Target="../media/media2.m4a"/><Relationship Id="rId7" Type="http://schemas.openxmlformats.org/officeDocument/2006/relationships/audio" Target="../media/audio2.wav"/><Relationship Id="rId12" Type="http://schemas.openxmlformats.org/officeDocument/2006/relationships/image" Target="../media/image2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jpeg"/><Relationship Id="rId4" Type="http://schemas.openxmlformats.org/officeDocument/2006/relationships/audio" Target="../media/media2.m4a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1F437-72B9-4B0F-A22C-659D5BB6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E9293-4A15-4F6B-A86D-A9204F6EC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mầm non đẹp, hình nền mầm non powerpoint đẹp - QuanTriMang.com">
            <a:extLst>
              <a:ext uri="{FF2B5EF4-FFF2-40B4-BE49-F238E27FC236}">
                <a16:creationId xmlns:a16="http://schemas.microsoft.com/office/drawing/2014/main" id="{30DB3D26-CB00-41E8-B874-5DA424FCA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5C0848-AC07-475E-8F60-677EF8A9B1F0}"/>
              </a:ext>
            </a:extLst>
          </p:cNvPr>
          <p:cNvSpPr/>
          <p:nvPr/>
        </p:nvSpPr>
        <p:spPr>
          <a:xfrm>
            <a:off x="295275" y="1335156"/>
            <a:ext cx="118967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ĐỀ:CẢM XÚC CỦA BÉ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LĨNH VỰC PHÁT TRIỂN TÌNH CẢM KỸ NĂNG XÃ HỘI</a:t>
            </a:r>
          </a:p>
          <a:p>
            <a:pPr algn="ctr"/>
            <a:r>
              <a:rPr lang="en-US" b="1" dirty="0">
                <a:latin typeface="+mj-lt"/>
              </a:rPr>
              <a:t>    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cô khám phá cảm xúc của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mẫu 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58D96-1A23-41D1-8F5A-2E6B54497A27}"/>
              </a:ext>
            </a:extLst>
          </p:cNvPr>
          <p:cNvSpPr txBox="1"/>
          <p:nvPr/>
        </p:nvSpPr>
        <p:spPr>
          <a:xfrm>
            <a:off x="5874026" y="4816907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+mj-lt"/>
              </a:rPr>
              <a:t>Giáo viên thực </a:t>
            </a:r>
            <a:r>
              <a:rPr lang="vi-VN" sz="2400">
                <a:solidFill>
                  <a:srgbClr val="7030A0"/>
                </a:solidFill>
                <a:latin typeface="+mj-lt"/>
              </a:rPr>
              <a:t>hiện: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48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14"/>
            <a:ext cx="12174035" cy="6853072"/>
          </a:xfrm>
          <a:prstGeom prst="rect">
            <a:avLst/>
          </a:prstGeom>
        </p:spPr>
      </p:pic>
      <p:pic>
        <p:nvPicPr>
          <p:cNvPr id="1026" name="Picture 2" descr="Khuôn Mặt Vui Vẻ, HD Png Download - kindpng">
            <a:extLst>
              <a:ext uri="{FF2B5EF4-FFF2-40B4-BE49-F238E27FC236}">
                <a16:creationId xmlns:a16="http://schemas.microsoft.com/office/drawing/2014/main" id="{A40A3F30-9F7A-4108-BF2E-54ADABD0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569077"/>
            <a:ext cx="3948112" cy="41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43BF4-1888-4ABD-84A0-92482EFBD615}"/>
              </a:ext>
            </a:extLst>
          </p:cNvPr>
          <p:cNvSpPr txBox="1"/>
          <p:nvPr/>
        </p:nvSpPr>
        <p:spPr>
          <a:xfrm>
            <a:off x="5057775" y="4593067"/>
            <a:ext cx="2914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rgbClr val="0070C0"/>
                </a:solidFill>
              </a:rPr>
              <a:t>Vui</a:t>
            </a:r>
            <a:endParaRPr lang="en-U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14"/>
            <a:ext cx="12174035" cy="6853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43BF4-1888-4ABD-84A0-92482EFBD615}"/>
              </a:ext>
            </a:extLst>
          </p:cNvPr>
          <p:cNvSpPr txBox="1"/>
          <p:nvPr/>
        </p:nvSpPr>
        <p:spPr>
          <a:xfrm>
            <a:off x="4924425" y="4726417"/>
            <a:ext cx="2914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>
                <a:solidFill>
                  <a:srgbClr val="0070C0"/>
                </a:solidFill>
              </a:rPr>
              <a:t>Buồn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79+ Ảnh Mặt Cười Troll, Hài Hước, Dễ Thương Nhất">
            <a:extLst>
              <a:ext uri="{FF2B5EF4-FFF2-40B4-BE49-F238E27FC236}">
                <a16:creationId xmlns:a16="http://schemas.microsoft.com/office/drawing/2014/main" id="{2EB463EB-FECE-405E-AD2B-2686CA3CC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691355"/>
            <a:ext cx="5495925" cy="41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3426"/>
            <a:ext cx="12269145" cy="690661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8DE5505-F7DC-4169-9E01-78459EA3371E}"/>
              </a:ext>
            </a:extLst>
          </p:cNvPr>
          <p:cNvSpPr/>
          <p:nvPr/>
        </p:nvSpPr>
        <p:spPr>
          <a:xfrm>
            <a:off x="928439" y="472559"/>
            <a:ext cx="2879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 rộng</a:t>
            </a:r>
            <a:endParaRPr lang="en-US" sz="6000" dirty="0"/>
          </a:p>
        </p:txBody>
      </p:sp>
      <p:pic>
        <p:nvPicPr>
          <p:cNvPr id="3074" name="Picture 2" descr="9 phương pháp kiềm chế và giải tỏa cơn giận – Sư Tâm Pháp">
            <a:extLst>
              <a:ext uri="{FF2B5EF4-FFF2-40B4-BE49-F238E27FC236}">
                <a16:creationId xmlns:a16="http://schemas.microsoft.com/office/drawing/2014/main" id="{9C1F8591-5AA6-4180-8689-9AF1EDF6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76" y="1594632"/>
            <a:ext cx="2667000" cy="27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ình ảnh Biểu Tượng Vector Biểu Tượng Cảm Xúc Ngạc Nhiên PNG , Ngạc Nhiên,  Biểu Tượng Cảm Xúc, Biểu Tượng Cảm Xúc PNG và Vector với nền trong suốt để  tải">
            <a:extLst>
              <a:ext uri="{FF2B5EF4-FFF2-40B4-BE49-F238E27FC236}">
                <a16:creationId xmlns:a16="http://schemas.microsoft.com/office/drawing/2014/main" id="{68BE7692-1F6F-4B86-8B17-60E21AD1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98" y="1488222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ình ảnh Biểu Tượng Cảm Xúc Sợ Hãi Trong 3d PNG , Sợ Hãi, Biểu Tượng Cảm Xúc,  3d PNG và Vector với nền trong suốt để tải xuống miễn phí">
            <a:extLst>
              <a:ext uri="{FF2B5EF4-FFF2-40B4-BE49-F238E27FC236}">
                <a16:creationId xmlns:a16="http://schemas.microsoft.com/office/drawing/2014/main" id="{940486C5-4B7E-491F-8A10-6437D694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488222"/>
            <a:ext cx="34575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433871-2AD1-4315-B6CD-CC89A765CF5B}"/>
              </a:ext>
            </a:extLst>
          </p:cNvPr>
          <p:cNvSpPr txBox="1"/>
          <p:nvPr/>
        </p:nvSpPr>
        <p:spPr>
          <a:xfrm>
            <a:off x="4924425" y="4726417"/>
            <a:ext cx="345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70C0"/>
                </a:solidFill>
              </a:rPr>
              <a:t>Ngạc nhiên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FD69D-6893-4006-8A93-6D45C1E79607}"/>
              </a:ext>
            </a:extLst>
          </p:cNvPr>
          <p:cNvSpPr txBox="1"/>
          <p:nvPr/>
        </p:nvSpPr>
        <p:spPr>
          <a:xfrm>
            <a:off x="1455876" y="4663909"/>
            <a:ext cx="345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</a:rPr>
              <a:t>Tức giận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0B572-5A00-4E2E-AF73-FC9A6A9FA72F}"/>
              </a:ext>
            </a:extLst>
          </p:cNvPr>
          <p:cNvSpPr txBox="1"/>
          <p:nvPr/>
        </p:nvSpPr>
        <p:spPr>
          <a:xfrm>
            <a:off x="9126691" y="4734729"/>
            <a:ext cx="345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70C0"/>
                </a:solidFill>
              </a:rPr>
              <a:t>Sợ hãi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A789-2E9A-4045-AEDD-09548101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75778-82C2-482E-B741-CD3A15E7D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20 Video nền đẹp cho bài giảng mầm non | Hình nền video đẹp - YouTube">
            <a:extLst>
              <a:ext uri="{FF2B5EF4-FFF2-40B4-BE49-F238E27FC236}">
                <a16:creationId xmlns:a16="http://schemas.microsoft.com/office/drawing/2014/main" id="{785B34C4-3C1C-466B-97CB-AD5FF57F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27FBB5-735F-48AC-9BA6-6EA3F8990AAC}"/>
              </a:ext>
            </a:extLst>
          </p:cNvPr>
          <p:cNvSpPr/>
          <p:nvPr/>
        </p:nvSpPr>
        <p:spPr>
          <a:xfrm>
            <a:off x="2824119" y="2549298"/>
            <a:ext cx="7149586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nhau đua tài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98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880"/>
            <a:ext cx="12143698" cy="6989106"/>
          </a:xfr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77334" y="669925"/>
            <a:ext cx="10515600" cy="6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en-US" sz="3200" b="1" u="sng" dirty="0" err="1">
                <a:solidFill>
                  <a:srgbClr val="0070C0"/>
                </a:solidFill>
                <a:latin typeface=".VnArial Narrow" panose="020B7200000000000000" pitchFamily="34" charset="0"/>
              </a:rPr>
              <a:t>C©u</a:t>
            </a:r>
            <a:r>
              <a:rPr lang="en-US" altLang="en-US" sz="3200" b="1" u="sng" dirty="0">
                <a:solidFill>
                  <a:srgbClr val="0070C0"/>
                </a:solidFill>
                <a:latin typeface=".VnArial Narrow" panose="020B7200000000000000" pitchFamily="34" charset="0"/>
              </a:rPr>
              <a:t> 1:</a:t>
            </a:r>
            <a:r>
              <a:rPr lang="en-US" altLang="en-US" sz="3200" b="1" u="sng" dirty="0">
                <a:solidFill>
                  <a:srgbClr val="006600"/>
                </a:solidFill>
                <a:latin typeface=".VnArial Narrow" panose="020B7200000000000000" pitchFamily="34" charset="0"/>
              </a:rPr>
              <a:t>  </a:t>
            </a:r>
            <a:r>
              <a:rPr lang="vi-VN" altLang="en-US" sz="3200" b="1" u="sng" dirty="0">
                <a:solidFill>
                  <a:srgbClr val="006600"/>
                </a:solidFill>
                <a:latin typeface="+mj-lt"/>
              </a:rPr>
              <a:t>Hình ảnh nào thể hiện cảm xúc buồn</a:t>
            </a:r>
            <a:r>
              <a:rPr lang="en-US" altLang="en-US" sz="3200" b="1" u="sng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32167-B458-4122-A150-DD92E8EA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221" y="5700224"/>
            <a:ext cx="1770062" cy="654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.VnArial" panose="020B7200000000000000" pitchFamily="34" charset="0"/>
              </a:rPr>
              <a:t>HÕt giê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0877CD-1C09-4385-A8C2-14BBBFC0D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346" y="5541474"/>
            <a:ext cx="989012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CD6D1A-0EDF-4957-8A58-F55A0AE3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221" y="5541474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57E40F-C504-4991-A349-C37333DAA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158" y="5500199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F4123C-84AD-4637-A4FE-0CD6C6EF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221" y="5500199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40EE50-1EAD-40E9-9456-1601B1B4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858" y="5541474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EC5675-1F38-4943-8933-D2AA4A0E5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858" y="5552586"/>
            <a:ext cx="987425" cy="92868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5551D83-3DD0-4866-8DF6-B6E6229B6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221" y="5520836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3F241BC-7BCF-4758-8DE4-49819E112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858" y="5508136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8A2080-BB3C-4408-93B6-AC62D15DB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621" y="5500199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2C973D-6A35-4809-8A71-4699BA2A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096" y="5520836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46" name="Picture 8" descr="Tổng Hợp Những Hình Mặt Cười Buồn &amp; Ảnh Đối Mặt Miễn Phí, Mặt Cười &amp; Cảm  Xúc Bộ Sưu Tập Emoji Liên Quan">
            <a:extLst>
              <a:ext uri="{FF2B5EF4-FFF2-40B4-BE49-F238E27FC236}">
                <a16:creationId xmlns:a16="http://schemas.microsoft.com/office/drawing/2014/main" id="{2A25EFE3-4840-4225-9E9D-83C17B02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67" y="4275279"/>
            <a:ext cx="1459696" cy="12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ô Gái Làm Vỡ Bát Sợ Hãi Sợ Hãi | Công cụ đồ họa PSD Tải xuống miễn phí -  Pikbest">
            <a:extLst>
              <a:ext uri="{FF2B5EF4-FFF2-40B4-BE49-F238E27FC236}">
                <a16:creationId xmlns:a16="http://schemas.microsoft.com/office/drawing/2014/main" id="{658D7C5F-90F0-4C1A-96F3-F99FB270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3712"/>
            <a:ext cx="3409950" cy="25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ho trẻ ăn kẹo thế nào để không gây hại?">
            <a:extLst>
              <a:ext uri="{FF2B5EF4-FFF2-40B4-BE49-F238E27FC236}">
                <a16:creationId xmlns:a16="http://schemas.microsoft.com/office/drawing/2014/main" id="{8741E948-FA6E-4751-B965-F390337D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49438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EB65F9-E5D5-4179-990E-07DE03FFA6E8}"/>
              </a:ext>
            </a:extLst>
          </p:cNvPr>
          <p:cNvSpPr txBox="1"/>
          <p:nvPr/>
        </p:nvSpPr>
        <p:spPr>
          <a:xfrm>
            <a:off x="2675695" y="4437731"/>
            <a:ext cx="193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Hình 1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D334D-893E-495D-BEF0-334A8722F635}"/>
              </a:ext>
            </a:extLst>
          </p:cNvPr>
          <p:cNvSpPr txBox="1"/>
          <p:nvPr/>
        </p:nvSpPr>
        <p:spPr>
          <a:xfrm>
            <a:off x="9876909" y="4350955"/>
            <a:ext cx="193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Hình 2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1" name="Picture 8" descr="Smiley, Emoji, Baby, Face, Icon, Emotion, Fun, Happy - Khuôn Mặt Vui Vẻ  Transparent PNG - 720x720 - Free Download on NicePNG">
            <a:extLst>
              <a:ext uri="{FF2B5EF4-FFF2-40B4-BE49-F238E27FC236}">
                <a16:creationId xmlns:a16="http://schemas.microsoft.com/office/drawing/2014/main" id="{20B2D896-CD21-40EA-B792-2BE5A917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05" y="4206876"/>
            <a:ext cx="1426768" cy="13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ai roi cccc">
            <a:hlinkClick r:id="" action="ppaction://media"/>
            <a:extLst>
              <a:ext uri="{FF2B5EF4-FFF2-40B4-BE49-F238E27FC236}">
                <a16:creationId xmlns:a16="http://schemas.microsoft.com/office/drawing/2014/main" id="{43A1D7E5-CA75-412E-9420-4D97780F0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36583" y="6005024"/>
            <a:ext cx="406400" cy="406400"/>
          </a:xfrm>
          <a:prstGeom prst="rect">
            <a:avLst/>
          </a:prstGeom>
        </p:spPr>
      </p:pic>
      <p:pic>
        <p:nvPicPr>
          <p:cNvPr id="7" name="dung roi ccccc">
            <a:hlinkClick r:id="" action="ppaction://media"/>
            <a:extLst>
              <a:ext uri="{FF2B5EF4-FFF2-40B4-BE49-F238E27FC236}">
                <a16:creationId xmlns:a16="http://schemas.microsoft.com/office/drawing/2014/main" id="{8CAE9116-E231-49A3-81A1-373108240F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27348" y="574467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94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9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3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880"/>
            <a:ext cx="12143698" cy="6989106"/>
          </a:xfr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77334" y="669925"/>
            <a:ext cx="10515600" cy="6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en-US" sz="3200" b="1" u="sng" dirty="0" err="1">
                <a:solidFill>
                  <a:srgbClr val="0070C0"/>
                </a:solidFill>
                <a:latin typeface=".VnArial Narrow" panose="020B7200000000000000" pitchFamily="34" charset="0"/>
              </a:rPr>
              <a:t>C©u</a:t>
            </a:r>
            <a:r>
              <a:rPr lang="en-US" altLang="en-US" sz="3200" b="1" u="sng" dirty="0">
                <a:solidFill>
                  <a:srgbClr val="0070C0"/>
                </a:solidFill>
                <a:latin typeface=".VnArial Narrow" panose="020B7200000000000000" pitchFamily="34" charset="0"/>
              </a:rPr>
              <a:t> </a:t>
            </a:r>
            <a:r>
              <a:rPr lang="vi-VN" altLang="en-US" sz="3200" b="1" u="sng" dirty="0">
                <a:solidFill>
                  <a:srgbClr val="0070C0"/>
                </a:solidFill>
                <a:latin typeface=".VnArial Narrow" panose="020B7200000000000000" pitchFamily="34" charset="0"/>
              </a:rPr>
              <a:t>2</a:t>
            </a:r>
            <a:r>
              <a:rPr lang="en-US" altLang="en-US" sz="3200" b="1" u="sng" dirty="0">
                <a:solidFill>
                  <a:srgbClr val="0070C0"/>
                </a:solidFill>
                <a:latin typeface=".VnArial Narrow" panose="020B7200000000000000" pitchFamily="34" charset="0"/>
              </a:rPr>
              <a:t>:</a:t>
            </a:r>
            <a:r>
              <a:rPr lang="en-US" altLang="en-US" sz="3200" b="1" u="sng" dirty="0">
                <a:solidFill>
                  <a:srgbClr val="006600"/>
                </a:solidFill>
                <a:latin typeface=".VnArial Narrow" panose="020B7200000000000000" pitchFamily="34" charset="0"/>
              </a:rPr>
              <a:t>  </a:t>
            </a:r>
            <a:r>
              <a:rPr lang="vi-VN" altLang="en-US" sz="3200" b="1" u="sng" dirty="0">
                <a:solidFill>
                  <a:srgbClr val="006600"/>
                </a:solidFill>
                <a:latin typeface="+mj-lt"/>
              </a:rPr>
              <a:t>Hình ảnh nào thể hiện cảm xúc vui</a:t>
            </a:r>
            <a:r>
              <a:rPr lang="en-US" altLang="en-US" sz="3200" b="1" u="sng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32167-B458-4122-A150-DD92E8EA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221" y="5700224"/>
            <a:ext cx="1770062" cy="654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.VnArial" panose="020B7200000000000000" pitchFamily="34" charset="0"/>
              </a:rPr>
              <a:t>HÕt giê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0877CD-1C09-4385-A8C2-14BBBFC0D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346" y="5541474"/>
            <a:ext cx="989012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CD6D1A-0EDF-4957-8A58-F55A0AE3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221" y="5541474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57E40F-C504-4991-A349-C37333DAA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158" y="5500199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F4123C-84AD-4637-A4FE-0CD6C6EF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221" y="5500199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40EE50-1EAD-40E9-9456-1601B1B4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858" y="5541474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EC5675-1F38-4943-8933-D2AA4A0E5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858" y="5552586"/>
            <a:ext cx="987425" cy="92868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5551D83-3DD0-4866-8DF6-B6E6229B6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221" y="5520836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3F241BC-7BCF-4758-8DE4-49819E112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858" y="5508136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8A2080-BB3C-4408-93B6-AC62D15DB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621" y="5500199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2C973D-6A35-4809-8A71-4699BA2A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096" y="5520836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44" name="Picture 8" descr="Smiley, Emoji, Baby, Face, Icon, Emotion, Fun, Happy - Khuôn Mặt Vui Vẻ  Transparent PNG - 720x720 - Free Download on NicePNG">
            <a:extLst>
              <a:ext uri="{FF2B5EF4-FFF2-40B4-BE49-F238E27FC236}">
                <a16:creationId xmlns:a16="http://schemas.microsoft.com/office/drawing/2014/main" id="{16832FA4-80EA-4593-BCEC-AFC4E30B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74" y="4116167"/>
            <a:ext cx="1426768" cy="13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Tổng Hợp Những Hình Mặt Cười Buồn &amp; Ảnh Đối Mặt Miễn Phí, Mặt Cười &amp; Cảm  Xúc Bộ Sưu Tập Emoji Liên Quan">
            <a:extLst>
              <a:ext uri="{FF2B5EF4-FFF2-40B4-BE49-F238E27FC236}">
                <a16:creationId xmlns:a16="http://schemas.microsoft.com/office/drawing/2014/main" id="{2A25EFE3-4840-4225-9E9D-83C17B02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36" y="4409536"/>
            <a:ext cx="1459696" cy="12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3 trạng thái cảm xúc thường gặp trên mạng xã hội - Đời sống">
            <a:extLst>
              <a:ext uri="{FF2B5EF4-FFF2-40B4-BE49-F238E27FC236}">
                <a16:creationId xmlns:a16="http://schemas.microsoft.com/office/drawing/2014/main" id="{CDE48E7F-56B2-4DA1-91F3-FD18015A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2" y="1310421"/>
            <a:ext cx="5270133" cy="27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Quyết định ngừng la mắng con trong vòng 1 năm, bà mẹ 4 con đã rút ra nhiều  bài học quý giá">
            <a:extLst>
              <a:ext uri="{FF2B5EF4-FFF2-40B4-BE49-F238E27FC236}">
                <a16:creationId xmlns:a16="http://schemas.microsoft.com/office/drawing/2014/main" id="{D432B769-1401-4F2A-AFFF-61F3E871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1" y="1678085"/>
            <a:ext cx="4978026" cy="26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A43570-17AA-4311-AA06-C82D653E88FB}"/>
              </a:ext>
            </a:extLst>
          </p:cNvPr>
          <p:cNvSpPr txBox="1"/>
          <p:nvPr/>
        </p:nvSpPr>
        <p:spPr>
          <a:xfrm>
            <a:off x="3011400" y="4409536"/>
            <a:ext cx="193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Hình 1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9C4D85-18F0-45CC-B6D0-55B538932B7E}"/>
              </a:ext>
            </a:extLst>
          </p:cNvPr>
          <p:cNvSpPr txBox="1"/>
          <p:nvPr/>
        </p:nvSpPr>
        <p:spPr>
          <a:xfrm>
            <a:off x="9406529" y="4484924"/>
            <a:ext cx="193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Hình 2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2" name="sai roi cccc">
            <a:hlinkClick r:id="" action="ppaction://media"/>
            <a:extLst>
              <a:ext uri="{FF2B5EF4-FFF2-40B4-BE49-F238E27FC236}">
                <a16:creationId xmlns:a16="http://schemas.microsoft.com/office/drawing/2014/main" id="{E26E54FF-9491-4DDB-81B8-2698774BC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36583" y="6005024"/>
            <a:ext cx="406400" cy="406400"/>
          </a:xfrm>
          <a:prstGeom prst="rect">
            <a:avLst/>
          </a:prstGeom>
        </p:spPr>
      </p:pic>
      <p:pic>
        <p:nvPicPr>
          <p:cNvPr id="33" name="dung roi ccccc">
            <a:hlinkClick r:id="" action="ppaction://media"/>
            <a:extLst>
              <a:ext uri="{FF2B5EF4-FFF2-40B4-BE49-F238E27FC236}">
                <a16:creationId xmlns:a16="http://schemas.microsoft.com/office/drawing/2014/main" id="{9087D495-8082-4D06-AF91-AAC9A98085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27348" y="574467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3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5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94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5" grpId="0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880"/>
            <a:ext cx="12143698" cy="6989106"/>
          </a:xfr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77334" y="669925"/>
            <a:ext cx="10515600" cy="6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en-US" sz="3200" b="1" u="sng" dirty="0" err="1">
                <a:solidFill>
                  <a:srgbClr val="0070C0"/>
                </a:solidFill>
                <a:latin typeface=".VnArial Narrow" panose="020B7200000000000000" pitchFamily="34" charset="0"/>
              </a:rPr>
              <a:t>C©u</a:t>
            </a:r>
            <a:r>
              <a:rPr lang="en-US" altLang="en-US" sz="3200" b="1" u="sng" dirty="0">
                <a:solidFill>
                  <a:srgbClr val="0070C0"/>
                </a:solidFill>
                <a:latin typeface=".VnArial Narrow" panose="020B7200000000000000" pitchFamily="34" charset="0"/>
              </a:rPr>
              <a:t> </a:t>
            </a:r>
            <a:r>
              <a:rPr lang="vi-VN" altLang="en-US" sz="3200" b="1" u="sng" dirty="0">
                <a:solidFill>
                  <a:srgbClr val="0070C0"/>
                </a:solidFill>
                <a:latin typeface=".VnArial Narrow" panose="020B7200000000000000" pitchFamily="34" charset="0"/>
              </a:rPr>
              <a:t>3</a:t>
            </a:r>
            <a:r>
              <a:rPr lang="en-US" altLang="en-US" sz="3200" b="1" u="sng" dirty="0">
                <a:solidFill>
                  <a:srgbClr val="0070C0"/>
                </a:solidFill>
                <a:latin typeface=".VnArial Narrow" panose="020B7200000000000000" pitchFamily="34" charset="0"/>
              </a:rPr>
              <a:t>:</a:t>
            </a:r>
            <a:r>
              <a:rPr lang="en-US" altLang="en-US" sz="3200" b="1" u="sng" dirty="0">
                <a:solidFill>
                  <a:srgbClr val="006600"/>
                </a:solidFill>
                <a:latin typeface=".VnArial Narrow" panose="020B7200000000000000" pitchFamily="34" charset="0"/>
              </a:rPr>
              <a:t>  </a:t>
            </a:r>
            <a:r>
              <a:rPr lang="vi-VN" altLang="en-US" sz="3200" b="1" u="sng" dirty="0">
                <a:solidFill>
                  <a:srgbClr val="006600"/>
                </a:solidFill>
                <a:latin typeface="+mj-lt"/>
              </a:rPr>
              <a:t>Hình ảnh nào thể hiện cảm xúc buồn</a:t>
            </a:r>
            <a:r>
              <a:rPr lang="en-US" altLang="en-US" sz="3200" b="1" u="sng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32167-B458-4122-A150-DD92E8EA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221" y="5700224"/>
            <a:ext cx="1770062" cy="654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.VnArial" panose="020B7200000000000000" pitchFamily="34" charset="0"/>
              </a:rPr>
              <a:t>HÕt giê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0877CD-1C09-4385-A8C2-14BBBFC0D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346" y="5541474"/>
            <a:ext cx="989012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CD6D1A-0EDF-4957-8A58-F55A0AE3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221" y="5541474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57E40F-C504-4991-A349-C37333DAA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158" y="5500199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F4123C-84AD-4637-A4FE-0CD6C6EF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221" y="5500199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40EE50-1EAD-40E9-9456-1601B1B4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858" y="5541474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EC5675-1F38-4943-8933-D2AA4A0E5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858" y="5552586"/>
            <a:ext cx="987425" cy="92868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5551D83-3DD0-4866-8DF6-B6E6229B6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221" y="5520836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3F241BC-7BCF-4758-8DE4-49819E112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858" y="5508136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8A2080-BB3C-4408-93B6-AC62D15DB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621" y="5500199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2C973D-6A35-4809-8A71-4699BA2A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096" y="5520836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44" name="Picture 8" descr="Smiley, Emoji, Baby, Face, Icon, Emotion, Fun, Happy - Khuôn Mặt Vui Vẻ  Transparent PNG - 720x720 - Free Download on NicePNG">
            <a:extLst>
              <a:ext uri="{FF2B5EF4-FFF2-40B4-BE49-F238E27FC236}">
                <a16:creationId xmlns:a16="http://schemas.microsoft.com/office/drawing/2014/main" id="{16832FA4-80EA-4593-BCEC-AFC4E30B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54" y="4266021"/>
            <a:ext cx="1426768" cy="13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Tổng Hợp Những Hình Mặt Cười Buồn &amp; Ảnh Đối Mặt Miễn Phí, Mặt Cười &amp; Cảm  Xúc Bộ Sưu Tập Emoji Liên Quan">
            <a:extLst>
              <a:ext uri="{FF2B5EF4-FFF2-40B4-BE49-F238E27FC236}">
                <a16:creationId xmlns:a16="http://schemas.microsoft.com/office/drawing/2014/main" id="{2A25EFE3-4840-4225-9E9D-83C17B02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234" y="4068711"/>
            <a:ext cx="1459696" cy="12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rò Chơi Bé Vui Siêu Thị ❤ ChiChi ToysReview TV ❤ Đồ Chơi Trẻ Em Baby Toys  Kids Songs Supermarket - YouTube">
            <a:extLst>
              <a:ext uri="{FF2B5EF4-FFF2-40B4-BE49-F238E27FC236}">
                <a16:creationId xmlns:a16="http://schemas.microsoft.com/office/drawing/2014/main" id="{310D3144-E125-4185-8BFF-B65C939F3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12" y="1357130"/>
            <a:ext cx="4554834" cy="25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àm thế nào khi trẻ bị đau tăng trưởng? | Vinmec">
            <a:extLst>
              <a:ext uri="{FF2B5EF4-FFF2-40B4-BE49-F238E27FC236}">
                <a16:creationId xmlns:a16="http://schemas.microsoft.com/office/drawing/2014/main" id="{29E4745D-1641-45A9-A6DD-F725AE2D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88" y="1369660"/>
            <a:ext cx="3710983" cy="247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3F32AD2-B401-4250-A6F6-4B0A8265E273}"/>
              </a:ext>
            </a:extLst>
          </p:cNvPr>
          <p:cNvSpPr txBox="1"/>
          <p:nvPr/>
        </p:nvSpPr>
        <p:spPr>
          <a:xfrm>
            <a:off x="3011400" y="3951478"/>
            <a:ext cx="193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Hình 1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08179-63D4-4E53-9EA4-7F186259131E}"/>
              </a:ext>
            </a:extLst>
          </p:cNvPr>
          <p:cNvSpPr txBox="1"/>
          <p:nvPr/>
        </p:nvSpPr>
        <p:spPr>
          <a:xfrm>
            <a:off x="7736631" y="4092188"/>
            <a:ext cx="193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Hình 2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2" name="sai roi cccc">
            <a:hlinkClick r:id="" action="ppaction://media"/>
            <a:extLst>
              <a:ext uri="{FF2B5EF4-FFF2-40B4-BE49-F238E27FC236}">
                <a16:creationId xmlns:a16="http://schemas.microsoft.com/office/drawing/2014/main" id="{7A28EE62-1C9A-4932-9DCC-0921684A4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828028" y="6070111"/>
            <a:ext cx="406400" cy="406400"/>
          </a:xfrm>
          <a:prstGeom prst="rect">
            <a:avLst/>
          </a:prstGeom>
        </p:spPr>
      </p:pic>
      <p:pic>
        <p:nvPicPr>
          <p:cNvPr id="33" name="dung roi ccccc">
            <a:hlinkClick r:id="" action="ppaction://media"/>
            <a:extLst>
              <a:ext uri="{FF2B5EF4-FFF2-40B4-BE49-F238E27FC236}">
                <a16:creationId xmlns:a16="http://schemas.microsoft.com/office/drawing/2014/main" id="{599627D0-1951-4CF1-9FC1-173621F903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8793" y="58097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8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5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94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5" grpId="0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880"/>
            <a:ext cx="12143698" cy="6989106"/>
          </a:xfr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77334" y="669925"/>
            <a:ext cx="10515600" cy="6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en-US" sz="3200" b="1" u="sng" dirty="0" err="1">
                <a:solidFill>
                  <a:srgbClr val="0070C0"/>
                </a:solidFill>
                <a:latin typeface=".VnArial Narrow" panose="020B7200000000000000" pitchFamily="34" charset="0"/>
              </a:rPr>
              <a:t>C©u</a:t>
            </a:r>
            <a:r>
              <a:rPr lang="en-US" altLang="en-US" sz="3200" b="1" u="sng" dirty="0">
                <a:solidFill>
                  <a:srgbClr val="0070C0"/>
                </a:solidFill>
                <a:latin typeface=".VnArial Narrow" panose="020B7200000000000000" pitchFamily="34" charset="0"/>
              </a:rPr>
              <a:t> </a:t>
            </a:r>
            <a:r>
              <a:rPr lang="vi-VN" altLang="en-US" sz="3200" b="1" u="sng" dirty="0">
                <a:solidFill>
                  <a:srgbClr val="0070C0"/>
                </a:solidFill>
                <a:latin typeface=".VnArial Narrow" panose="020B7200000000000000" pitchFamily="34" charset="0"/>
              </a:rPr>
              <a:t>4</a:t>
            </a:r>
            <a:r>
              <a:rPr lang="en-US" altLang="en-US" sz="3200" b="1" u="sng" dirty="0">
                <a:solidFill>
                  <a:srgbClr val="0070C0"/>
                </a:solidFill>
                <a:latin typeface=".VnArial Narrow" panose="020B7200000000000000" pitchFamily="34" charset="0"/>
              </a:rPr>
              <a:t>:</a:t>
            </a:r>
            <a:r>
              <a:rPr lang="en-US" altLang="en-US" sz="3200" b="1" u="sng" dirty="0">
                <a:solidFill>
                  <a:srgbClr val="006600"/>
                </a:solidFill>
                <a:latin typeface=".VnArial Narrow" panose="020B7200000000000000" pitchFamily="34" charset="0"/>
              </a:rPr>
              <a:t>  </a:t>
            </a:r>
            <a:r>
              <a:rPr lang="vi-VN" altLang="en-US" sz="3200" b="1" u="sng" dirty="0">
                <a:solidFill>
                  <a:srgbClr val="006600"/>
                </a:solidFill>
                <a:latin typeface="+mj-lt"/>
              </a:rPr>
              <a:t>Hình ảnh nào thể hiện cảm xúc vui</a:t>
            </a:r>
            <a:r>
              <a:rPr lang="en-US" altLang="en-US" sz="3200" b="1" u="sng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32167-B458-4122-A150-DD92E8EA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221" y="5700224"/>
            <a:ext cx="1770062" cy="654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.VnArial" panose="020B7200000000000000" pitchFamily="34" charset="0"/>
              </a:rPr>
              <a:t>HÕt giê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0877CD-1C09-4385-A8C2-14BBBFC0D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346" y="5541474"/>
            <a:ext cx="989012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CD6D1A-0EDF-4957-8A58-F55A0AE3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221" y="5541474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57E40F-C504-4991-A349-C37333DAA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158" y="5500199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F4123C-84AD-4637-A4FE-0CD6C6EF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221" y="5500199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40EE50-1EAD-40E9-9456-1601B1B4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858" y="5541474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EC5675-1F38-4943-8933-D2AA4A0E5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858" y="5552586"/>
            <a:ext cx="987425" cy="92868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5551D83-3DD0-4866-8DF6-B6E6229B6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221" y="5520836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3F241BC-7BCF-4758-8DE4-49819E112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858" y="5508136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8A2080-BB3C-4408-93B6-AC62D15DB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621" y="5500199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2C973D-6A35-4809-8A71-4699BA2A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096" y="5520836"/>
            <a:ext cx="987425" cy="9271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47" name="Picture 8" descr="Smiley, Emoji, Baby, Face, Icon, Emotion, Fun, Happy - Khuôn Mặt Vui Vẻ  Transparent PNG - 720x720 - Free Download on NicePNG">
            <a:extLst>
              <a:ext uri="{FF2B5EF4-FFF2-40B4-BE49-F238E27FC236}">
                <a16:creationId xmlns:a16="http://schemas.microsoft.com/office/drawing/2014/main" id="{89BE14BA-4A2C-48A6-A80F-3CD4B4E1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26" y="4160617"/>
            <a:ext cx="1426768" cy="13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Tổng Hợp Những Hình Mặt Cười Buồn &amp; Ảnh Đối Mặt Miễn Phí, Mặt Cười &amp; Cảm  Xúc Bộ Sưu Tập Emoji Liên Quan">
            <a:extLst>
              <a:ext uri="{FF2B5EF4-FFF2-40B4-BE49-F238E27FC236}">
                <a16:creationId xmlns:a16="http://schemas.microsoft.com/office/drawing/2014/main" id="{88A446BB-C148-4B6A-B8F4-D50BAF9A9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616" y="4189554"/>
            <a:ext cx="1459696" cy="12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3A02904-05D6-4A83-A983-54DCB25345EE}"/>
              </a:ext>
            </a:extLst>
          </p:cNvPr>
          <p:cNvSpPr txBox="1"/>
          <p:nvPr/>
        </p:nvSpPr>
        <p:spPr>
          <a:xfrm>
            <a:off x="3011400" y="3951478"/>
            <a:ext cx="193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Hình 1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D937A2-ABA0-442B-8F44-829D1583EE09}"/>
              </a:ext>
            </a:extLst>
          </p:cNvPr>
          <p:cNvSpPr txBox="1"/>
          <p:nvPr/>
        </p:nvSpPr>
        <p:spPr>
          <a:xfrm>
            <a:off x="9046260" y="4213088"/>
            <a:ext cx="193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Hình 2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9C475-EEF4-49A6-8CFF-5E3CD8BF6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0880" y="1526875"/>
            <a:ext cx="4858933" cy="2548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8A0F67-30D3-4973-8EC5-865E213D2B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2079" y="1514080"/>
            <a:ext cx="3590855" cy="2609314"/>
          </a:xfrm>
          <a:prstGeom prst="rect">
            <a:avLst/>
          </a:prstGeom>
        </p:spPr>
      </p:pic>
      <p:pic>
        <p:nvPicPr>
          <p:cNvPr id="30" name="sai roi cccc">
            <a:hlinkClick r:id="" action="ppaction://media"/>
            <a:extLst>
              <a:ext uri="{FF2B5EF4-FFF2-40B4-BE49-F238E27FC236}">
                <a16:creationId xmlns:a16="http://schemas.microsoft.com/office/drawing/2014/main" id="{8374DB07-96CD-44AB-8B8B-278F29EE7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36583" y="6005024"/>
            <a:ext cx="406400" cy="406400"/>
          </a:xfrm>
          <a:prstGeom prst="rect">
            <a:avLst/>
          </a:prstGeom>
        </p:spPr>
      </p:pic>
      <p:pic>
        <p:nvPicPr>
          <p:cNvPr id="31" name="dung roi ccccc">
            <a:hlinkClick r:id="" action="ppaction://media"/>
            <a:extLst>
              <a:ext uri="{FF2B5EF4-FFF2-40B4-BE49-F238E27FC236}">
                <a16:creationId xmlns:a16="http://schemas.microsoft.com/office/drawing/2014/main" id="{575B575F-6F92-4B86-A109-850F43C4AF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27348" y="574467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5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294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4C60-758B-4C89-9B64-4940C543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7EF09-579F-46E5-9284-6153FA4FF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898E62-7605-4A49-A41A-53DC182C2D73}"/>
              </a:ext>
            </a:extLst>
          </p:cNvPr>
          <p:cNvSpPr/>
          <p:nvPr/>
        </p:nvSpPr>
        <p:spPr>
          <a:xfrm>
            <a:off x="5000155" y="3244623"/>
            <a:ext cx="219169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Chung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ình nền mầm non đẹp nhất">
            <a:extLst>
              <a:ext uri="{FF2B5EF4-FFF2-40B4-BE49-F238E27FC236}">
                <a16:creationId xmlns:a16="http://schemas.microsoft.com/office/drawing/2014/main" id="{E6465E53-8B7B-4CDC-B56A-0ABD5BCE1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C86359-5204-48BA-BD95-A3DE55934413}"/>
              </a:ext>
            </a:extLst>
          </p:cNvPr>
          <p:cNvSpPr/>
          <p:nvPr/>
        </p:nvSpPr>
        <p:spPr>
          <a:xfrm>
            <a:off x="1333030" y="2102819"/>
            <a:ext cx="6204199" cy="921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sz="5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5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8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28F9D2-E525-4E80-836F-AB0967346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383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9752F5-62EE-42D8-B031-D40E25206D36}"/>
              </a:ext>
            </a:extLst>
          </p:cNvPr>
          <p:cNvSpPr/>
          <p:nvPr/>
        </p:nvSpPr>
        <p:spPr>
          <a:xfrm>
            <a:off x="-190500" y="838200"/>
            <a:ext cx="11896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Hoạt động 1: Ổn định gây hứng thú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0D3CF-EFF8-4E04-AAB5-57F015BF2C02}"/>
              </a:ext>
            </a:extLst>
          </p:cNvPr>
          <p:cNvSpPr txBox="1"/>
          <p:nvPr/>
        </p:nvSpPr>
        <p:spPr>
          <a:xfrm>
            <a:off x="4664765" y="3945976"/>
            <a:ext cx="157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Nụ cười xinh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4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A81B-F4ED-44A7-9E95-EC4FF0E0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op 20 hình nền powerpoint mầm non đẹp, dễ thương nhất">
            <a:extLst>
              <a:ext uri="{FF2B5EF4-FFF2-40B4-BE49-F238E27FC236}">
                <a16:creationId xmlns:a16="http://schemas.microsoft.com/office/drawing/2014/main" id="{376E57F8-BC92-4ABA-BDB8-1C20F32D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218"/>
            <a:ext cx="12192001" cy="68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C70703-D5DE-4591-A4EA-9648A6809AF1}"/>
              </a:ext>
            </a:extLst>
          </p:cNvPr>
          <p:cNvSpPr/>
          <p:nvPr/>
        </p:nvSpPr>
        <p:spPr>
          <a:xfrm>
            <a:off x="295275" y="1315279"/>
            <a:ext cx="11896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Hoạt động 2: Bé cùng khám phá cảm xúc của bé( vui, buồn)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F10D2-EF7E-4DF1-A0B0-3D2EF8454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AA2BF-6AAE-4918-89A3-69E407317BF7}"/>
              </a:ext>
            </a:extLst>
          </p:cNvPr>
          <p:cNvSpPr txBox="1"/>
          <p:nvPr/>
        </p:nvSpPr>
        <p:spPr>
          <a:xfrm>
            <a:off x="4772025" y="4281672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Nhạc không lời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7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py of k5">
            <a:extLst>
              <a:ext uri="{FF2B5EF4-FFF2-40B4-BE49-F238E27FC236}">
                <a16:creationId xmlns:a16="http://schemas.microsoft.com/office/drawing/2014/main" id="{455F0D23-0CDA-4A03-BF58-245031B69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Picturechim1">
            <a:extLst>
              <a:ext uri="{FF2B5EF4-FFF2-40B4-BE49-F238E27FC236}">
                <a16:creationId xmlns:a16="http://schemas.microsoft.com/office/drawing/2014/main" id="{A0118751-E42F-4DCD-B109-4CC169FE27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457201"/>
            <a:ext cx="1676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6" descr="butterfly gif">
            <a:extLst>
              <a:ext uri="{FF2B5EF4-FFF2-40B4-BE49-F238E27FC236}">
                <a16:creationId xmlns:a16="http://schemas.microsoft.com/office/drawing/2014/main" id="{B1B42F47-44CA-4841-A51D-F859D10A43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862">
            <a:off x="3962400" y="4648201"/>
            <a:ext cx="838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7" descr="butterfly gif">
            <a:extLst>
              <a:ext uri="{FF2B5EF4-FFF2-40B4-BE49-F238E27FC236}">
                <a16:creationId xmlns:a16="http://schemas.microsoft.com/office/drawing/2014/main" id="{48CC4B7C-A6A7-46C3-B9EF-88AD879CAB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862" flipH="1">
            <a:off x="8382000" y="4724401"/>
            <a:ext cx="685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Picturechim1">
            <a:extLst>
              <a:ext uri="{FF2B5EF4-FFF2-40B4-BE49-F238E27FC236}">
                <a16:creationId xmlns:a16="http://schemas.microsoft.com/office/drawing/2014/main" id="{9FB40E82-07BE-4C7A-B1BD-48A6FBD46A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1"/>
            <a:ext cx="9906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05B16C-AE8F-4D70-85DE-4EC1E5694575}"/>
              </a:ext>
            </a:extLst>
          </p:cNvPr>
          <p:cNvSpPr/>
          <p:nvPr/>
        </p:nvSpPr>
        <p:spPr>
          <a:xfrm>
            <a:off x="5102652" y="2642404"/>
            <a:ext cx="2392001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 video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A93D-31E9-4BD8-9905-63853F76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CB966-3A2B-46ED-805A-C075EE46F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Top 20 hình nền powerpoint mầm non đẹp, dễ thương nhất">
            <a:extLst>
              <a:ext uri="{FF2B5EF4-FFF2-40B4-BE49-F238E27FC236}">
                <a16:creationId xmlns:a16="http://schemas.microsoft.com/office/drawing/2014/main" id="{E84E179E-2C2B-4CB1-9885-77BED130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5218"/>
            <a:ext cx="12192001" cy="68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1B125F-2D4D-41B7-BC18-9ADF276F2D75}"/>
              </a:ext>
            </a:extLst>
          </p:cNvPr>
          <p:cNvSpPr txBox="1"/>
          <p:nvPr/>
        </p:nvSpPr>
        <p:spPr>
          <a:xfrm>
            <a:off x="4772025" y="4281672"/>
            <a:ext cx="315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Nhạc không lời trẻ đi cất quà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53"/>
            <a:ext cx="12192000" cy="701690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4332F6-E1CF-42C4-B901-8E0BE350BA1E}"/>
              </a:ext>
            </a:extLst>
          </p:cNvPr>
          <p:cNvSpPr/>
          <p:nvPr/>
        </p:nvSpPr>
        <p:spPr>
          <a:xfrm>
            <a:off x="1861889" y="1690688"/>
            <a:ext cx="83263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huống bạn nhỏ buồn </a:t>
            </a:r>
          </a:p>
          <a:p>
            <a:r>
              <a:rPr lang="vi-VN" sz="6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không được ăn kem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93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" y="0"/>
            <a:ext cx="12174035" cy="6853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43BF4-1888-4ABD-84A0-92482EFBD615}"/>
              </a:ext>
            </a:extLst>
          </p:cNvPr>
          <p:cNvSpPr txBox="1"/>
          <p:nvPr/>
        </p:nvSpPr>
        <p:spPr>
          <a:xfrm>
            <a:off x="5057776" y="4593067"/>
            <a:ext cx="1733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rgbClr val="0070C0"/>
                </a:solidFill>
              </a:rPr>
              <a:t>Vui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Tham quan - trải nghiệm khu vui chơi của các bé mầm non Trường Thực hành Sư  phạm Đại học Vinh">
            <a:extLst>
              <a:ext uri="{FF2B5EF4-FFF2-40B4-BE49-F238E27FC236}">
                <a16:creationId xmlns:a16="http://schemas.microsoft.com/office/drawing/2014/main" id="{952B3B9B-5987-4B80-8E61-68B0DB22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91" y="582034"/>
            <a:ext cx="7221034" cy="41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6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14"/>
            <a:ext cx="12174035" cy="6853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43BF4-1888-4ABD-84A0-92482EFBD615}"/>
              </a:ext>
            </a:extLst>
          </p:cNvPr>
          <p:cNvSpPr txBox="1"/>
          <p:nvPr/>
        </p:nvSpPr>
        <p:spPr>
          <a:xfrm>
            <a:off x="4924425" y="4726417"/>
            <a:ext cx="2914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>
                <a:solidFill>
                  <a:srgbClr val="0070C0"/>
                </a:solidFill>
              </a:rPr>
              <a:t>Buồn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Dưỡng Linh - TÌNH THƯƠNG MẠNH HƠN BÃO TUYẾT (P21)">
            <a:extLst>
              <a:ext uri="{FF2B5EF4-FFF2-40B4-BE49-F238E27FC236}">
                <a16:creationId xmlns:a16="http://schemas.microsoft.com/office/drawing/2014/main" id="{0F64DAB9-4E1A-49B1-9F35-4D373FA6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9" y="645692"/>
            <a:ext cx="3271837" cy="41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620"/>
          </a:xfrm>
        </p:spPr>
      </p:pic>
      <p:sp>
        <p:nvSpPr>
          <p:cNvPr id="31" name="Arrow: Right 30">
            <a:hlinkClick r:id="rId3" action="ppaction://hlinksldjump"/>
            <a:extLst>
              <a:ext uri="{FF2B5EF4-FFF2-40B4-BE49-F238E27FC236}">
                <a16:creationId xmlns:a16="http://schemas.microsoft.com/office/drawing/2014/main" id="{15F66642-6F48-47DC-9064-526317E50E83}"/>
              </a:ext>
            </a:extLst>
          </p:cNvPr>
          <p:cNvSpPr/>
          <p:nvPr/>
        </p:nvSpPr>
        <p:spPr>
          <a:xfrm>
            <a:off x="10477500" y="5819774"/>
            <a:ext cx="1466850" cy="912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F43965-5B19-40AD-9D7C-14CDAE8D0F01}"/>
              </a:ext>
            </a:extLst>
          </p:cNvPr>
          <p:cNvSpPr/>
          <p:nvPr/>
        </p:nvSpPr>
        <p:spPr>
          <a:xfrm>
            <a:off x="3778804" y="2055813"/>
            <a:ext cx="4190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10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218</Words>
  <Application>Microsoft Office PowerPoint</Application>
  <PresentationFormat>Widescreen</PresentationFormat>
  <Paragraphs>85</Paragraphs>
  <Slides>18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.VnArial Narrow</vt:lpstr>
      <vt:lpstr>.VnArial</vt:lpstr>
      <vt:lpstr>Arial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C3HS</cp:lastModifiedBy>
  <cp:revision>150</cp:revision>
  <dcterms:created xsi:type="dcterms:W3CDTF">2022-10-10T03:00:09Z</dcterms:created>
  <dcterms:modified xsi:type="dcterms:W3CDTF">2025-12-09T01:08:52Z</dcterms:modified>
</cp:coreProperties>
</file>