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1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>
        <p:scale>
          <a:sx n="75" d="100"/>
          <a:sy n="75" d="100"/>
        </p:scale>
        <p:origin x="-100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gif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0.gif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openxmlformats.org/officeDocument/2006/relationships/image" Target="../media/image20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8978" y="1720840"/>
            <a:ext cx="72417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tài :Đếm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6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viên: Thái Thị Thu Huyền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76400" y="403860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9144000" cy="68408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602654" y="480060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34" grpId="1" animBg="1"/>
      <p:bldP spid="37" grpId="0" animBg="1"/>
      <p:bldP spid="37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7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75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437</Words>
  <Application>Microsoft Office PowerPoint</Application>
  <PresentationFormat>On-screen Show (4:3)</PresentationFormat>
  <Paragraphs>62</Paragraphs>
  <Slides>24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13</cp:revision>
  <dcterms:created xsi:type="dcterms:W3CDTF">2021-11-13T12:47:57Z</dcterms:created>
  <dcterms:modified xsi:type="dcterms:W3CDTF">2022-03-15T04:16:21Z</dcterms:modified>
</cp:coreProperties>
</file>