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321" r:id="rId4"/>
    <p:sldId id="280" r:id="rId5"/>
    <p:sldId id="283" r:id="rId6"/>
    <p:sldId id="282" r:id="rId7"/>
    <p:sldId id="320" r:id="rId8"/>
    <p:sldId id="292" r:id="rId9"/>
    <p:sldId id="293" r:id="rId10"/>
    <p:sldId id="294" r:id="rId11"/>
    <p:sldId id="305" r:id="rId12"/>
    <p:sldId id="306" r:id="rId13"/>
    <p:sldId id="307" r:id="rId14"/>
    <p:sldId id="317" r:id="rId15"/>
    <p:sldId id="313" r:id="rId16"/>
    <p:sldId id="315" r:id="rId17"/>
    <p:sldId id="316" r:id="rId18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howGuides="1">
      <p:cViewPr varScale="1">
        <p:scale>
          <a:sx n="87" d="100"/>
          <a:sy n="87" d="100"/>
        </p:scale>
        <p:origin x="1358" y="5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  <a:p>
            <a:pPr lvl="1" fontAlgn="base"/>
            <a:r>
              <a:rPr lang="en-US" strike="noStrike" noProof="1" smtClean="0"/>
              <a:t>Second level</a:t>
            </a:r>
          </a:p>
          <a:p>
            <a:pPr lvl="2" fontAlgn="base"/>
            <a:r>
              <a:rPr lang="en-US" strike="noStrike" noProof="1" smtClean="0"/>
              <a:t>Third level</a:t>
            </a:r>
          </a:p>
          <a:p>
            <a:pPr lvl="3" fontAlgn="base"/>
            <a:r>
              <a:rPr lang="en-US" strike="noStrike" noProof="1" smtClean="0"/>
              <a:t>Fourth level</a:t>
            </a:r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36.jpeg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15.jpeg"/><Relationship Id="rId12" Type="http://schemas.openxmlformats.org/officeDocument/2006/relationships/image" Target="../media/image35.jpeg"/><Relationship Id="rId17" Type="http://schemas.openxmlformats.org/officeDocument/2006/relationships/image" Target="../media/image38.jpeg"/><Relationship Id="rId2" Type="http://schemas.openxmlformats.org/officeDocument/2006/relationships/audio" Target="../media/media7.mp3"/><Relationship Id="rId16" Type="http://schemas.openxmlformats.org/officeDocument/2006/relationships/image" Target="../media/image37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7.mp3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9.jpeg"/><Relationship Id="rId15" Type="http://schemas.openxmlformats.org/officeDocument/2006/relationships/image" Target="../media/image31.jpeg"/><Relationship Id="rId23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0.jpeg"/><Relationship Id="rId2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36.jpeg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9.GIF"/><Relationship Id="rId7" Type="http://schemas.openxmlformats.org/officeDocument/2006/relationships/image" Target="../media/image15.jpeg"/><Relationship Id="rId12" Type="http://schemas.openxmlformats.org/officeDocument/2006/relationships/image" Target="../media/image35.jpeg"/><Relationship Id="rId17" Type="http://schemas.openxmlformats.org/officeDocument/2006/relationships/image" Target="../media/image38.jpeg"/><Relationship Id="rId2" Type="http://schemas.openxmlformats.org/officeDocument/2006/relationships/audio" Target="../media/media8.mp3"/><Relationship Id="rId16" Type="http://schemas.openxmlformats.org/officeDocument/2006/relationships/image" Target="../media/image37.jpeg"/><Relationship Id="rId20" Type="http://schemas.openxmlformats.org/officeDocument/2006/relationships/hyperlink" Target="http://truongton.net/forum/vcheckvirus.php?url=http://truongton.net/forum/vcheckvirus.php?url=http://anhso.net" TargetMode="External"/><Relationship Id="rId1" Type="http://schemas.microsoft.com/office/2007/relationships/media" Target="../media/media8.mp3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9.jpeg"/><Relationship Id="rId15" Type="http://schemas.openxmlformats.org/officeDocument/2006/relationships/image" Target="../media/image31.jpeg"/><Relationship Id="rId23" Type="http://schemas.openxmlformats.org/officeDocument/2006/relationships/image" Target="../media/image22.jpeg"/><Relationship Id="rId10" Type="http://schemas.openxmlformats.org/officeDocument/2006/relationships/image" Target="../media/image17.jpeg"/><Relationship Id="rId19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23.jpeg"/><Relationship Id="rId14" Type="http://schemas.openxmlformats.org/officeDocument/2006/relationships/image" Target="../media/image30.jpeg"/><Relationship Id="rId2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18" Type="http://schemas.openxmlformats.org/officeDocument/2006/relationships/image" Target="../media/image37.jpeg"/><Relationship Id="rId3" Type="http://schemas.microsoft.com/office/2007/relationships/media" Target="../media/media10.mp3"/><Relationship Id="rId21" Type="http://schemas.openxmlformats.org/officeDocument/2006/relationships/image" Target="../media/image10.jpeg"/><Relationship Id="rId7" Type="http://schemas.openxmlformats.org/officeDocument/2006/relationships/image" Target="../media/image9.jpeg"/><Relationship Id="rId12" Type="http://schemas.openxmlformats.org/officeDocument/2006/relationships/image" Target="../media/image17.jpeg"/><Relationship Id="rId17" Type="http://schemas.openxmlformats.org/officeDocument/2006/relationships/image" Target="../media/image31.jpeg"/><Relationship Id="rId25" Type="http://schemas.openxmlformats.org/officeDocument/2006/relationships/image" Target="../media/image22.jpeg"/><Relationship Id="rId2" Type="http://schemas.openxmlformats.org/officeDocument/2006/relationships/audio" Target="../media/media9.mp3"/><Relationship Id="rId16" Type="http://schemas.openxmlformats.org/officeDocument/2006/relationships/image" Target="../media/image30.jpeg"/><Relationship Id="rId20" Type="http://schemas.openxmlformats.org/officeDocument/2006/relationships/image" Target="../media/image34.GIF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11" Type="http://schemas.openxmlformats.org/officeDocument/2006/relationships/image" Target="../media/image23.jpe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6.jpeg"/><Relationship Id="rId23" Type="http://schemas.openxmlformats.org/officeDocument/2006/relationships/image" Target="../media/image19.GIF"/><Relationship Id="rId10" Type="http://schemas.openxmlformats.org/officeDocument/2006/relationships/image" Target="../media/image16.jpeg"/><Relationship Id="rId19" Type="http://schemas.openxmlformats.org/officeDocument/2006/relationships/image" Target="../media/image38.jpeg"/><Relationship Id="rId4" Type="http://schemas.openxmlformats.org/officeDocument/2006/relationships/audio" Target="../media/media10.mp3"/><Relationship Id="rId9" Type="http://schemas.openxmlformats.org/officeDocument/2006/relationships/image" Target="../media/image15.jpeg"/><Relationship Id="rId14" Type="http://schemas.openxmlformats.org/officeDocument/2006/relationships/image" Target="../media/image35.jpeg"/><Relationship Id="rId22" Type="http://schemas.openxmlformats.org/officeDocument/2006/relationships/hyperlink" Target="http://truongton.net/forum/vcheckvirus.php?url=http://truongton.net/forum/vcheckvirus.php?url=http://anhso.net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31.jpeg"/><Relationship Id="rId18" Type="http://schemas.openxmlformats.org/officeDocument/2006/relationships/hyperlink" Target="http://truongton.net/forum/vcheckvirus.php?url=http://truongton.net/forum/vcheckvirus.php?url=http://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1.jpeg"/><Relationship Id="rId7" Type="http://schemas.openxmlformats.org/officeDocument/2006/relationships/image" Target="../media/image12.jpeg"/><Relationship Id="rId12" Type="http://schemas.openxmlformats.org/officeDocument/2006/relationships/image" Target="../media/image40.jpeg"/><Relationship Id="rId17" Type="http://schemas.openxmlformats.org/officeDocument/2006/relationships/image" Target="../media/image18.jpeg"/><Relationship Id="rId2" Type="http://schemas.openxmlformats.org/officeDocument/2006/relationships/audio" Target="../media/media11.mp3"/><Relationship Id="rId16" Type="http://schemas.openxmlformats.org/officeDocument/2006/relationships/image" Target="../media/image17.jpeg"/><Relationship Id="rId20" Type="http://schemas.openxmlformats.org/officeDocument/2006/relationships/image" Target="../media/image20.png"/><Relationship Id="rId1" Type="http://schemas.microsoft.com/office/2007/relationships/media" Target="../media/media11.mp3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24" Type="http://schemas.openxmlformats.org/officeDocument/2006/relationships/image" Target="../media/image43.GIF"/><Relationship Id="rId5" Type="http://schemas.openxmlformats.org/officeDocument/2006/relationships/image" Target="../media/image9.jpeg"/><Relationship Id="rId15" Type="http://schemas.openxmlformats.org/officeDocument/2006/relationships/image" Target="../media/image10.jpeg"/><Relationship Id="rId23" Type="http://schemas.openxmlformats.org/officeDocument/2006/relationships/image" Target="../media/image42.png"/><Relationship Id="rId10" Type="http://schemas.openxmlformats.org/officeDocument/2006/relationships/image" Target="../media/image15.jpeg"/><Relationship Id="rId19" Type="http://schemas.openxmlformats.org/officeDocument/2006/relationships/image" Target="../media/image19.GIF"/><Relationship Id="rId4" Type="http://schemas.openxmlformats.org/officeDocument/2006/relationships/image" Target="../media/image4.png"/><Relationship Id="rId9" Type="http://schemas.openxmlformats.org/officeDocument/2006/relationships/image" Target="../media/image39.jpeg"/><Relationship Id="rId14" Type="http://schemas.openxmlformats.org/officeDocument/2006/relationships/image" Target="../media/image41.jpeg"/><Relationship Id="rId22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4.GIF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3.mp3"/><Relationship Id="rId16" Type="http://schemas.openxmlformats.org/officeDocument/2006/relationships/image" Target="../media/image19.GIF"/><Relationship Id="rId20" Type="http://schemas.openxmlformats.org/officeDocument/2006/relationships/image" Target="../media/image23.jpeg"/><Relationship Id="rId1" Type="http://schemas.microsoft.com/office/2007/relationships/media" Target="../media/media3.mp3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14.jpeg"/><Relationship Id="rId19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1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4.GIF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audio" Target="../media/media4.mp3"/><Relationship Id="rId16" Type="http://schemas.openxmlformats.org/officeDocument/2006/relationships/image" Target="../media/image19.GIF"/><Relationship Id="rId20" Type="http://schemas.openxmlformats.org/officeDocument/2006/relationships/image" Target="../media/image23.jpeg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hyperlink" Target="http://truongton.net/forum/vcheckvirus.php?url=http://truongton.net/forum/vcheckvirus.php?url=http://anhso.net" TargetMode="External"/><Relationship Id="rId10" Type="http://schemas.openxmlformats.org/officeDocument/2006/relationships/image" Target="../media/image14.jpeg"/><Relationship Id="rId19" Type="http://schemas.openxmlformats.org/officeDocument/2006/relationships/image" Target="../media/image22.jpeg"/><Relationship Id="rId4" Type="http://schemas.openxmlformats.org/officeDocument/2006/relationships/image" Target="../media/image4.pn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GIF"/><Relationship Id="rId12" Type="http://schemas.openxmlformats.org/officeDocument/2006/relationships/image" Target="../media/image31.jpeg"/><Relationship Id="rId17" Type="http://schemas.openxmlformats.org/officeDocument/2006/relationships/image" Target="../media/image23.jpeg"/><Relationship Id="rId2" Type="http://schemas.openxmlformats.org/officeDocument/2006/relationships/audio" Target="../media/media5.mp3"/><Relationship Id="rId16" Type="http://schemas.openxmlformats.org/officeDocument/2006/relationships/image" Target="../media/image16.jpeg"/><Relationship Id="rId1" Type="http://schemas.microsoft.com/office/2007/relationships/media" Target="../media/media5.mp3"/><Relationship Id="rId6" Type="http://schemas.openxmlformats.org/officeDocument/2006/relationships/image" Target="../media/image26.GIF"/><Relationship Id="rId11" Type="http://schemas.openxmlformats.org/officeDocument/2006/relationships/image" Target="../media/image30.jpeg"/><Relationship Id="rId5" Type="http://schemas.openxmlformats.org/officeDocument/2006/relationships/image" Target="../media/image25.jpeg"/><Relationship Id="rId15" Type="http://schemas.openxmlformats.org/officeDocument/2006/relationships/image" Target="../media/image13.jpeg"/><Relationship Id="rId10" Type="http://schemas.openxmlformats.org/officeDocument/2006/relationships/image" Target="../media/image29.png"/><Relationship Id="rId4" Type="http://schemas.openxmlformats.org/officeDocument/2006/relationships/image" Target="../media/image4.png"/><Relationship Id="rId9" Type="http://schemas.openxmlformats.org/officeDocument/2006/relationships/image" Target="../media/image28.png"/><Relationship Id="rId1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23.jpeg"/><Relationship Id="rId18" Type="http://schemas.openxmlformats.org/officeDocument/2006/relationships/image" Target="../media/image34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0.png"/><Relationship Id="rId7" Type="http://schemas.openxmlformats.org/officeDocument/2006/relationships/image" Target="../media/image21.jpeg"/><Relationship Id="rId12" Type="http://schemas.openxmlformats.org/officeDocument/2006/relationships/image" Target="../media/image16.jpeg"/><Relationship Id="rId17" Type="http://schemas.openxmlformats.org/officeDocument/2006/relationships/image" Target="../media/image10.jpeg"/><Relationship Id="rId2" Type="http://schemas.openxmlformats.org/officeDocument/2006/relationships/audio" Target="../media/media6.mp3"/><Relationship Id="rId16" Type="http://schemas.openxmlformats.org/officeDocument/2006/relationships/image" Target="../media/image33.jpeg"/><Relationship Id="rId20" Type="http://schemas.openxmlformats.org/officeDocument/2006/relationships/image" Target="../media/image19.GIF"/><Relationship Id="rId1" Type="http://schemas.microsoft.com/office/2007/relationships/media" Target="../media/media6.mp3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8.jpeg"/><Relationship Id="rId23" Type="http://schemas.openxmlformats.org/officeDocument/2006/relationships/image" Target="../media/image27.png"/><Relationship Id="rId10" Type="http://schemas.openxmlformats.org/officeDocument/2006/relationships/image" Target="../media/image14.jpeg"/><Relationship Id="rId19" Type="http://schemas.openxmlformats.org/officeDocument/2006/relationships/hyperlink" Target="http://truongton.net/forum/vcheckvirus.php?url=http://truongton.net/forum/vcheckvirus.php?url=http://anhso.net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13.jpeg"/><Relationship Id="rId14" Type="http://schemas.openxmlformats.org/officeDocument/2006/relationships/image" Target="../media/image17.jpeg"/><Relationship Id="rId2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7732"/>
            <a:ext cx="9144793" cy="69134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94" y="2643822"/>
            <a:ext cx="6791533" cy="7254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80" y="4204190"/>
            <a:ext cx="5295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 </a:t>
            </a:r>
          </a:p>
        </p:txBody>
      </p:sp>
    </p:spTree>
    <p:extLst>
      <p:ext uri="{BB962C8B-B14F-4D97-AF65-F5344CB8AC3E}">
        <p14:creationId xmlns:p14="http://schemas.microsoft.com/office/powerpoint/2010/main" val="349418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5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7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9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1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63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665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7666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8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669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7670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71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2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3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4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5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6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7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678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9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5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7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9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11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713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29714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6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717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9718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19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0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1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2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3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4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5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726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6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9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5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3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8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</a:t>
            </a:r>
            <a:r>
              <a:rPr lang="en-US" sz="2800" noProof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các </a:t>
            </a:r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2838450" y="2905125"/>
            <a:ext cx="417195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Chú kiến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 descr="a4d3116d3e1115ef4299a471bcd9f2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1485900" y="1204913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Các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con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vừa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nghe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câu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truyện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 </a:t>
            </a:r>
            <a:r>
              <a:rPr lang="en-US" altLang="zh-CN" sz="3600" b="1" i="1" dirty="0" err="1">
                <a:solidFill>
                  <a:srgbClr val="3C8C93"/>
                </a:solidFill>
                <a:latin typeface="Times New Roman" panose="02020603050405020304" charset="0"/>
              </a:rPr>
              <a:t>gì</a:t>
            </a:r>
            <a:r>
              <a:rPr lang="en-US" altLang="zh-CN" sz="3600" b="1" i="1" dirty="0">
                <a:solidFill>
                  <a:srgbClr val="3C8C93"/>
                </a:solidFill>
                <a:latin typeface="Times New Roman" panose="02020603050405020304" charset="0"/>
              </a:rPr>
              <a:t>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1600674" y="3056710"/>
            <a:ext cx="594265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-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Đáp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dirty="0" err="1" smtClean="0">
                <a:solidFill>
                  <a:srgbClr val="FF0000"/>
                </a:solidFill>
                <a:latin typeface="Times New Roman" panose="02020603050405020304" charset="0"/>
              </a:rPr>
              <a:t>án</a:t>
            </a: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charset="0"/>
              </a:rPr>
              <a:t> 1: :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“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Kiến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con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xe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 ô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charset="0"/>
              </a:rPr>
              <a:t>tô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0674" y="4355129"/>
            <a:ext cx="533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Times New Roman" panose="02020603050405020304" charset="0"/>
              </a:rPr>
              <a:t>-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1"/>
      <p:bldP spid="14340" grpId="3"/>
      <p:bldP spid="14340" grpId="4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03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9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1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2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14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16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21517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8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19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52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1521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2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23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27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1528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29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6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8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6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8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0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76</Words>
  <Application>Microsoft Office PowerPoint</Application>
  <PresentationFormat>On-screen Show (4:3)</PresentationFormat>
  <Paragraphs>12</Paragraphs>
  <Slides>15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  <vt:variant>
        <vt:lpstr>Custom Shows</vt:lpstr>
      </vt:variant>
      <vt:variant>
        <vt:i4>1</vt:i4>
      </vt:variant>
    </vt:vector>
  </HeadingPairs>
  <TitlesOfParts>
    <vt:vector size="21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kun</cp:lastModifiedBy>
  <cp:revision>93</cp:revision>
  <dcterms:created xsi:type="dcterms:W3CDTF">2004-12-31T20:22:00Z</dcterms:created>
  <dcterms:modified xsi:type="dcterms:W3CDTF">2025-12-21T12:32:48Z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