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85" r:id="rId3"/>
    <p:sldId id="279" r:id="rId4"/>
    <p:sldId id="284" r:id="rId5"/>
    <p:sldId id="281" r:id="rId6"/>
    <p:sldId id="283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0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823F-8338-47F2-BB15-37A8CC0210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5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100F9-B57A-4F96-A03A-E74E6FCE109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9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98D53-9A61-4085-B8B5-307559F5366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5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BE3C9-0954-44DA-BF43-D919761C035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4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6E34-7FB3-46A8-8FC3-C0669029CB2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64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C9A6-F9D4-4BB9-9A9A-B7A43DD93F2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54E8-CE7C-43AC-BE9A-0600903DAE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A69A8-8A80-4492-832F-B4189182DDD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7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0FAF3-4341-49B2-AAF8-1C98706766A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7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220D-F733-4808-91D1-14F44AD7879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9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D44B1-917B-479C-853E-C1FC0E1E480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3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F93A5-FA0F-41BE-9824-C785E201F94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9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FBB9F-0A95-4CE3-A001-9398560272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2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34E9-C0A8-4433-999E-B1FC6FFB4CF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8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0713B-BDA0-4683-A058-57534E9CDCB7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133600" y="-396240"/>
            <a:ext cx="80772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br>
              <a:rPr lang="en-US" altLang="vi-V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UBND PHƯỜNG PHÚC LỢI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HOA SỮA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1752600" y="2895601"/>
            <a:ext cx="8763000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000000"/>
                </a:solidFill>
              </a:rPr>
              <a:t>GIÁO ÁN PHÁT TRIỂN NHẬN THỨC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200" b="1" dirty="0" err="1">
                <a:solidFill>
                  <a:srgbClr val="000000"/>
                </a:solidFill>
              </a:rPr>
              <a:t>Đề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tài</a:t>
            </a:r>
            <a:r>
              <a:rPr lang="en-US" altLang="vi-VN" sz="2200" b="1" dirty="0">
                <a:solidFill>
                  <a:srgbClr val="000000"/>
                </a:solidFill>
              </a:rPr>
              <a:t>: </a:t>
            </a:r>
            <a:r>
              <a:rPr lang="en-US" altLang="vi-VN" sz="2200" b="1" dirty="0" err="1">
                <a:solidFill>
                  <a:srgbClr val="000000"/>
                </a:solidFill>
              </a:rPr>
              <a:t>Ghép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thành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cặp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các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đối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tượng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có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mối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liên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quan</a:t>
            </a: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200" b="1" dirty="0" err="1">
                <a:solidFill>
                  <a:srgbClr val="000000"/>
                </a:solidFill>
              </a:rPr>
              <a:t>Giáo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viên</a:t>
            </a:r>
            <a:r>
              <a:rPr lang="en-US" altLang="vi-VN" sz="2200" b="1" dirty="0">
                <a:solidFill>
                  <a:srgbClr val="000000"/>
                </a:solidFill>
              </a:rPr>
              <a:t>: </a:t>
            </a:r>
            <a:r>
              <a:rPr lang="vi-VN" altLang="vi-VN" sz="2200" b="1" dirty="0">
                <a:solidFill>
                  <a:srgbClr val="000000"/>
                </a:solidFill>
              </a:rPr>
              <a:t>Nguyễn Thị Chung</a:t>
            </a: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200" b="1" dirty="0" err="1">
                <a:solidFill>
                  <a:srgbClr val="000000"/>
                </a:solidFill>
              </a:rPr>
              <a:t>Đối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>
                <a:solidFill>
                  <a:srgbClr val="000000"/>
                </a:solidFill>
              </a:rPr>
              <a:t>tượng</a:t>
            </a:r>
            <a:r>
              <a:rPr lang="en-US" altLang="vi-VN" sz="2200" b="1" dirty="0">
                <a:solidFill>
                  <a:srgbClr val="000000"/>
                </a:solidFill>
              </a:rPr>
              <a:t> : 4-5 </a:t>
            </a:r>
            <a:r>
              <a:rPr lang="en-US" altLang="vi-VN" sz="2200" b="1" dirty="0" err="1">
                <a:solidFill>
                  <a:srgbClr val="000000"/>
                </a:solidFill>
              </a:rPr>
              <a:t>tuổi</a:t>
            </a:r>
            <a:r>
              <a:rPr lang="en-US" altLang="vi-VN" sz="2200" b="1" dirty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</p:txBody>
      </p:sp>
      <p:sp>
        <p:nvSpPr>
          <p:cNvPr id="4" name="AutoShape 2" descr="50+ Mẫu background powerpoint đẹp cho bài thuyết tr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861" y="1166191"/>
            <a:ext cx="1696278" cy="1444487"/>
          </a:xfrm>
          <a:prstGeom prst="rect">
            <a:avLst/>
          </a:prstGeom>
        </p:spPr>
      </p:pic>
      <p:pic>
        <p:nvPicPr>
          <p:cNvPr id="2" name="REC202110141628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3398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0264"/>
      </p:ext>
    </p:extLst>
  </p:cSld>
  <p:clrMapOvr>
    <a:masterClrMapping/>
  </p:clrMapOvr>
  <p:transition spd="slow" advClick="0" advTm="10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69" grpId="0"/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0" y="1598033"/>
            <a:ext cx="8834496" cy="3120202"/>
          </a:xfrm>
        </p:spPr>
        <p:txBody>
          <a:bodyPr/>
          <a:lstStyle/>
          <a:p>
            <a:r>
              <a:rPr lang="en-US" b="1"/>
              <a:t>Các con vừa đọc bài thơ: </a:t>
            </a:r>
            <a:br>
              <a:rPr lang="en-US" b="1"/>
            </a:br>
            <a:r>
              <a:rPr lang="en-US" b="1"/>
              <a:t>Cái Bát xinh xinh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  <p:pic>
        <p:nvPicPr>
          <p:cNvPr id="5" name="REC2021101416310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579" y="2627948"/>
            <a:ext cx="609600" cy="609600"/>
          </a:xfrm>
        </p:spPr>
      </p:pic>
      <p:pic>
        <p:nvPicPr>
          <p:cNvPr id="3" name="RiverFlowsInYou-Yiruma-29675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67579" y="4328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5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6981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8680" cy="696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98578"/>
            <a:ext cx="4240530" cy="3192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0" y="1363980"/>
            <a:ext cx="3736657" cy="3676650"/>
          </a:xfrm>
          <a:prstGeom prst="rect">
            <a:avLst/>
          </a:prstGeom>
        </p:spPr>
      </p:pic>
      <p:pic>
        <p:nvPicPr>
          <p:cNvPr id="14" name="REC2021101416345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300" y="2895600"/>
            <a:ext cx="609600" cy="6096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994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2.91667E-6 1.48148E-6 L -0.3862 -0.147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940"/>
            <a:ext cx="8823960" cy="4205922"/>
          </a:xfrm>
        </p:spPr>
        <p:txBody>
          <a:bodyPr/>
          <a:lstStyle/>
          <a:p>
            <a:r>
              <a:rPr lang="en-US" sz="4800" b="1"/>
              <a:t>Câu đố</a:t>
            </a:r>
            <a:br>
              <a:rPr lang="en-US" b="1"/>
            </a:br>
            <a:r>
              <a:rPr lang="en-US"/>
              <a:t>Có chân mà chẳng biết đi</a:t>
            </a:r>
            <a:br>
              <a:rPr lang="en-US"/>
            </a:br>
            <a:r>
              <a:rPr lang="en-US"/>
              <a:t>Có mặt phẳng lì cho bé học chăm</a:t>
            </a:r>
            <a:br>
              <a:rPr lang="en-US"/>
            </a:br>
            <a:r>
              <a:rPr lang="en-US"/>
              <a:t>Là cái gì?</a:t>
            </a:r>
            <a:br>
              <a:rPr lang="en-US"/>
            </a:br>
            <a:endParaRPr lang="en-US"/>
          </a:p>
        </p:txBody>
      </p:sp>
      <p:pic>
        <p:nvPicPr>
          <p:cNvPr id="4" name="REC202110141638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9640" y="2514600"/>
            <a:ext cx="609600" cy="609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7"/>
          <a:stretch/>
        </p:blipFill>
        <p:spPr bwMode="auto">
          <a:xfrm>
            <a:off x="15240" y="-106680"/>
            <a:ext cx="12176760" cy="696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11469" r="18537" b="19337"/>
          <a:stretch/>
        </p:blipFill>
        <p:spPr bwMode="auto">
          <a:xfrm>
            <a:off x="7117080" y="624840"/>
            <a:ext cx="3657600" cy="49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r="4905" b="17655"/>
          <a:stretch/>
        </p:blipFill>
        <p:spPr bwMode="auto">
          <a:xfrm>
            <a:off x="1249680" y="2148840"/>
            <a:ext cx="5760720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EC202110141638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808.64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7240" y="2514600"/>
            <a:ext cx="609600" cy="609600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8699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1.11022E-16 -2.59259E-6 L -0.4026 -0.0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079"/>
            <a:ext cx="12359640" cy="74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Trò chơi: Nối các đối tượng </a:t>
            </a:r>
            <a:br>
              <a:rPr lang="en-US"/>
            </a:br>
            <a:r>
              <a:rPr lang="en-US"/>
              <a:t>có mối liên quan</a:t>
            </a:r>
          </a:p>
        </p:txBody>
      </p:sp>
      <p:pic>
        <p:nvPicPr>
          <p:cNvPr id="5" name="REC2021101416562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2040" y="3436461"/>
            <a:ext cx="609600" cy="609600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20" y="3108960"/>
            <a:ext cx="3383281" cy="307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807&quot;&gt;&lt;/object&gt;&lt;object type=&quot;2&quot; unique_id=&quot;10808&quot;&gt;&lt;object type=&quot;3&quot; unique_id=&quot;10809&quot;&gt;&lt;property id=&quot;20148&quot; value=&quot;5&quot;/&gt;&lt;property id=&quot;20300&quot; value=&quot;Slide 2&quot;/&gt;&lt;property id=&quot;20307&quot; value=&quot;262&quot;/&gt;&lt;/object&gt;&lt;object type=&quot;3&quot; unique_id=&quot;10810&quot;&gt;&lt;property id=&quot;20148&quot; value=&quot;5&quot;/&gt;&lt;property id=&quot;20300&quot; value=&quot;Slide 3&quot;/&gt;&lt;property id=&quot;20307&quot; value=&quot;257&quot;/&gt;&lt;/object&gt;&lt;object type=&quot;3&quot; unique_id=&quot;10811&quot;&gt;&lt;property id=&quot;20148&quot; value=&quot;5&quot;/&gt;&lt;property id=&quot;20300&quot; value=&quot;Slide 10&quot;/&gt;&lt;property id=&quot;20307&quot; value=&quot;258&quot;/&gt;&lt;/object&gt;&lt;object type=&quot;3&quot; unique_id=&quot;10813&quot;&gt;&lt;property id=&quot;20148&quot; value=&quot;5&quot;/&gt;&lt;property id=&quot;20300&quot; value=&quot;Slide 11&quot;/&gt;&lt;property id=&quot;20307&quot; value=&quot;260&quot;/&gt;&lt;/object&gt;&lt;object type=&quot;3&quot; unique_id=&quot;10814&quot;&gt;&lt;property id=&quot;20148&quot; value=&quot;5&quot;/&gt;&lt;property id=&quot;20300&quot; value=&quot;Slide 16 - &amp;quot;Đồ dùng nào không phải là đồ dùng học tập?&amp;quot;&quot;/&gt;&lt;property id=&quot;20307&quot; value=&quot;261&quot;/&gt;&lt;/object&gt;&lt;object type=&quot;3&quot; unique_id=&quot;10871&quot;&gt;&lt;property id=&quot;20148&quot; value=&quot;5&quot;/&gt;&lt;property id=&quot;20300&quot; value=&quot;Slide 5&quot;/&gt;&lt;property id=&quot;20307&quot; value=&quot;267&quot;/&gt;&lt;/object&gt;&lt;object type=&quot;3&quot; unique_id=&quot;10872&quot;&gt;&lt;property id=&quot;20148&quot; value=&quot;5&quot;/&gt;&lt;property id=&quot;20300&quot; value=&quot;Slide 4&quot;/&gt;&lt;property id=&quot;20307&quot; value=&quot;266&quot;/&gt;&lt;/object&gt;&lt;object type=&quot;3&quot; unique_id=&quot;10873&quot;&gt;&lt;property id=&quot;20148&quot; value=&quot;5&quot;/&gt;&lt;property id=&quot;20300&quot; value=&quot;Slide 9&quot;/&gt;&lt;property id=&quot;20307&quot; value=&quot;263&quot;/&gt;&lt;/object&gt;&lt;object type=&quot;3&quot; unique_id=&quot;10875&quot;&gt;&lt;property id=&quot;20148&quot; value=&quot;5&quot;/&gt;&lt;property id=&quot;20300&quot; value=&quot;Slide 13&quot;/&gt;&lt;property id=&quot;20307&quot; value=&quot;265&quot;/&gt;&lt;/object&gt;&lt;object type=&quot;3&quot; unique_id=&quot;10967&quot;&gt;&lt;property id=&quot;20148&quot; value=&quot;5&quot;/&gt;&lt;property id=&quot;20300&quot; value=&quot;Slide 1&quot;/&gt;&lt;property id=&quot;20307&quot; value=&quot;268&quot;/&gt;&lt;/object&gt;&lt;object type=&quot;3&quot; unique_id=&quot;10968&quot;&gt;&lt;property id=&quot;20148&quot; value=&quot;5&quot;/&gt;&lt;property id=&quot;20300&quot; value=&quot;Slide 6&quot;/&gt;&lt;property id=&quot;20307&quot; value=&quot;269&quot;/&gt;&lt;/object&gt;&lt;object type=&quot;3&quot; unique_id=&quot;10969&quot;&gt;&lt;property id=&quot;20148&quot; value=&quot;5&quot;/&gt;&lt;property id=&quot;20300&quot; value=&quot;Slide 7&quot;/&gt;&lt;property id=&quot;20307&quot; value=&quot;270&quot;/&gt;&lt;/object&gt;&lt;object type=&quot;3&quot; unique_id=&quot;10970&quot;&gt;&lt;property id=&quot;20148&quot; value=&quot;5&quot;/&gt;&lt;property id=&quot;20300&quot; value=&quot;Slide 12&quot;/&gt;&lt;property id=&quot;20307&quot; value=&quot;271&quot;/&gt;&lt;/object&gt;&lt;object type=&quot;3&quot; unique_id=&quot;11056&quot;&gt;&lt;property id=&quot;20148&quot; value=&quot;5&quot;/&gt;&lt;property id=&quot;20300&quot; value=&quot;Slide 8&quot;/&gt;&lt;property id=&quot;20307&quot; value=&quot;272&quot;/&gt;&lt;/object&gt;&lt;object type=&quot;3&quot; unique_id=&quot;11057&quot;&gt;&lt;property id=&quot;20148&quot; value=&quot;5&quot;/&gt;&lt;property id=&quot;20300&quot; value=&quot;Slide 14&quot;/&gt;&lt;property id=&quot;20307&quot; value=&quot;273&quot;/&gt;&lt;/object&gt;&lt;object type=&quot;3&quot; unique_id=&quot;11058&quot;&gt;&lt;property id=&quot;20148&quot; value=&quot;5&quot;/&gt;&lt;property id=&quot;20300&quot; value=&quot;Slide 18&quot;/&gt;&lt;property id=&quot;20307&quot; value=&quot;274&quot;/&gt;&lt;/object&gt;&lt;object type=&quot;3&quot; unique_id=&quot;11099&quot;&gt;&lt;property id=&quot;20148&quot; value=&quot;5&quot;/&gt;&lt;property id=&quot;20300&quot; value=&quot;Slide 17 - &amp;quot;Hành động của bạn nhỏ làm đúng hay sai?&amp;quot;&quot;/&gt;&lt;property id=&quot;20307&quot; value=&quot;275&quot;/&gt;&lt;/object&gt;&lt;object type=&quot;3&quot; unique_id=&quot;11163&quot;&gt;&lt;property id=&quot;20148&quot; value=&quot;5&quot;/&gt;&lt;property id=&quot;20300&quot; value=&quot;Slide 15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108</Words>
  <Application>Microsoft Office PowerPoint</Application>
  <PresentationFormat>Widescreen</PresentationFormat>
  <Paragraphs>16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Default Design</vt:lpstr>
      <vt:lpstr>PowerPoint Presentation</vt:lpstr>
      <vt:lpstr>Các con vừa đọc bài thơ:  Cái Bát xinh xinh</vt:lpstr>
      <vt:lpstr>PowerPoint Presentation</vt:lpstr>
      <vt:lpstr>Câu đố Có chân mà chẳng biết đi Có mặt phẳng lì cho bé học chăm Là cái gì? </vt:lpstr>
      <vt:lpstr>PowerPoint Presentation</vt:lpstr>
      <vt:lpstr>Trò chơi: Nối các đối tượng  có mối liên quan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TAC</dc:creator>
  <cp:lastModifiedBy>PN-Studio</cp:lastModifiedBy>
  <cp:revision>166</cp:revision>
  <dcterms:created xsi:type="dcterms:W3CDTF">2021-09-08T07:21:14Z</dcterms:created>
  <dcterms:modified xsi:type="dcterms:W3CDTF">2025-12-21T10:33:57Z</dcterms:modified>
</cp:coreProperties>
</file>