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320" r:id="rId3"/>
    <p:sldId id="342" r:id="rId4"/>
    <p:sldId id="334" r:id="rId5"/>
    <p:sldId id="345" r:id="rId6"/>
    <p:sldId id="260" r:id="rId7"/>
  </p:sldIdLst>
  <p:sldSz cx="18288000" cy="10287000"/>
  <p:notesSz cx="6858000" cy="9144000"/>
  <p:embeddedFontLst>
    <p:embeddedFont>
      <p:font typeface="Franklin Gothic Heavy" panose="020B090302010202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.VnAvant" panose="020B7200000000000000"/>
      <p:regular r:id="rId14"/>
      <p:bold r:id="rId15"/>
      <p:italic r:id="rId16"/>
      <p:boldItalic r:id="rId17"/>
    </p:embeddedFont>
    <p:embeddedFont>
      <p:font typeface="Bellaboo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1267"/>
    <a:srgbClr val="7FBE18"/>
    <a:srgbClr val="FF6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5332" autoAdjust="0"/>
  </p:normalViewPr>
  <p:slideViewPr>
    <p:cSldViewPr>
      <p:cViewPr varScale="1">
        <p:scale>
          <a:sx n="54" d="100"/>
          <a:sy n="54" d="100"/>
        </p:scale>
        <p:origin x="64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6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67.svg"/><Relationship Id="rId5" Type="http://schemas.openxmlformats.org/officeDocument/2006/relationships/image" Target="../media/image61.svg"/><Relationship Id="rId10" Type="http://schemas.openxmlformats.org/officeDocument/2006/relationships/image" Target="../media/image12.png"/><Relationship Id="rId9" Type="http://schemas.openxmlformats.org/officeDocument/2006/relationships/image" Target="../media/image6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9007" y="650486"/>
            <a:ext cx="15189986" cy="12417814"/>
          </a:xfrm>
          <a:custGeom>
            <a:avLst/>
            <a:gdLst/>
            <a:ahLst/>
            <a:cxnLst/>
            <a:rect l="l" t="t" r="r" b="b"/>
            <a:pathLst>
              <a:path w="15189986" h="12417814">
                <a:moveTo>
                  <a:pt x="0" y="0"/>
                </a:moveTo>
                <a:lnTo>
                  <a:pt x="15189986" y="0"/>
                </a:lnTo>
                <a:lnTo>
                  <a:pt x="15189986" y="12417814"/>
                </a:lnTo>
                <a:lnTo>
                  <a:pt x="0" y="124178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-4585868" y="4383284"/>
            <a:ext cx="14349733" cy="14770189"/>
          </a:xfrm>
          <a:custGeom>
            <a:avLst/>
            <a:gdLst/>
            <a:ahLst/>
            <a:cxnLst/>
            <a:rect l="l" t="t" r="r" b="b"/>
            <a:pathLst>
              <a:path w="14349733" h="14770189">
                <a:moveTo>
                  <a:pt x="14349733" y="0"/>
                </a:moveTo>
                <a:lnTo>
                  <a:pt x="0" y="0"/>
                </a:lnTo>
                <a:lnTo>
                  <a:pt x="0" y="14770189"/>
                </a:lnTo>
                <a:lnTo>
                  <a:pt x="14349733" y="14770189"/>
                </a:lnTo>
                <a:lnTo>
                  <a:pt x="14349733" y="0"/>
                </a:lnTo>
                <a:close/>
              </a:path>
            </a:pathLst>
          </a:custGeom>
          <a:blipFill>
            <a:blip r:embed="rId3"/>
            <a:stretch>
              <a:fillRect r="-22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4709710" y="4156650"/>
            <a:ext cx="6593659" cy="7611728"/>
          </a:xfrm>
          <a:custGeom>
            <a:avLst/>
            <a:gdLst/>
            <a:ahLst/>
            <a:cxnLst/>
            <a:rect l="l" t="t" r="r" b="b"/>
            <a:pathLst>
              <a:path w="6593659" h="7611728">
                <a:moveTo>
                  <a:pt x="6593660" y="0"/>
                </a:moveTo>
                <a:lnTo>
                  <a:pt x="0" y="0"/>
                </a:lnTo>
                <a:lnTo>
                  <a:pt x="0" y="7611728"/>
                </a:lnTo>
                <a:lnTo>
                  <a:pt x="6593660" y="7611728"/>
                </a:lnTo>
                <a:lnTo>
                  <a:pt x="659366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29944">
            <a:off x="14867973" y="1243758"/>
            <a:ext cx="1337437" cy="1281508"/>
          </a:xfrm>
          <a:custGeom>
            <a:avLst/>
            <a:gdLst/>
            <a:ahLst/>
            <a:cxnLst/>
            <a:rect l="l" t="t" r="r" b="b"/>
            <a:pathLst>
              <a:path w="1337437" h="1281508">
                <a:moveTo>
                  <a:pt x="0" y="0"/>
                </a:moveTo>
                <a:lnTo>
                  <a:pt x="1337438" y="0"/>
                </a:lnTo>
                <a:lnTo>
                  <a:pt x="1337438" y="1281508"/>
                </a:lnTo>
                <a:lnTo>
                  <a:pt x="0" y="12815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3080411">
            <a:off x="2346006" y="7136232"/>
            <a:ext cx="1293894" cy="1239786"/>
          </a:xfrm>
          <a:custGeom>
            <a:avLst/>
            <a:gdLst/>
            <a:ahLst/>
            <a:cxnLst/>
            <a:rect l="l" t="t" r="r" b="b"/>
            <a:pathLst>
              <a:path w="1293894" h="1239786">
                <a:moveTo>
                  <a:pt x="0" y="0"/>
                </a:moveTo>
                <a:lnTo>
                  <a:pt x="1293894" y="0"/>
                </a:lnTo>
                <a:lnTo>
                  <a:pt x="1293894" y="1239786"/>
                </a:lnTo>
                <a:lnTo>
                  <a:pt x="0" y="12397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781326" y="0"/>
            <a:ext cx="2803841" cy="3201146"/>
          </a:xfrm>
          <a:custGeom>
            <a:avLst/>
            <a:gdLst/>
            <a:ahLst/>
            <a:cxnLst/>
            <a:rect l="l" t="t" r="r" b="b"/>
            <a:pathLst>
              <a:path w="2803841" h="3201146">
                <a:moveTo>
                  <a:pt x="0" y="0"/>
                </a:moveTo>
                <a:lnTo>
                  <a:pt x="2803841" y="0"/>
                </a:lnTo>
                <a:lnTo>
                  <a:pt x="2803841" y="3201146"/>
                </a:lnTo>
                <a:lnTo>
                  <a:pt x="0" y="320114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26852" y="1960586"/>
            <a:ext cx="2092548" cy="2387640"/>
          </a:xfrm>
          <a:custGeom>
            <a:avLst/>
            <a:gdLst/>
            <a:ahLst/>
            <a:cxnLst/>
            <a:rect l="l" t="t" r="r" b="b"/>
            <a:pathLst>
              <a:path w="1644309" h="1877309">
                <a:moveTo>
                  <a:pt x="0" y="0"/>
                </a:moveTo>
                <a:lnTo>
                  <a:pt x="1644310" y="0"/>
                </a:lnTo>
                <a:lnTo>
                  <a:pt x="1644310" y="1877309"/>
                </a:lnTo>
                <a:lnTo>
                  <a:pt x="0" y="18773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2946777">
            <a:off x="6089221" y="-938654"/>
            <a:ext cx="1644309" cy="1877309"/>
          </a:xfrm>
          <a:custGeom>
            <a:avLst/>
            <a:gdLst/>
            <a:ahLst/>
            <a:cxnLst/>
            <a:rect l="l" t="t" r="r" b="b"/>
            <a:pathLst>
              <a:path w="1644309" h="1877309">
                <a:moveTo>
                  <a:pt x="0" y="0"/>
                </a:moveTo>
                <a:lnTo>
                  <a:pt x="1644310" y="0"/>
                </a:lnTo>
                <a:lnTo>
                  <a:pt x="1644310" y="1877308"/>
                </a:lnTo>
                <a:lnTo>
                  <a:pt x="0" y="18773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797605" y="2360725"/>
            <a:ext cx="12692789" cy="3227724"/>
          </a:xfrm>
          <a:prstGeom prst="rect">
            <a:avLst/>
          </a:prstGeom>
        </p:spPr>
        <p:txBody>
          <a:bodyPr lIns="0" tIns="0" rIns="0" bIns="0" rtlCol="0" anchor="t">
            <a:prstTxWarp prst="textTriangle">
              <a:avLst/>
            </a:prstTxWarp>
            <a:spAutoFit/>
          </a:bodyPr>
          <a:lstStyle/>
          <a:p>
            <a:pPr algn="ctr">
              <a:lnSpc>
                <a:spcPts val="7599"/>
              </a:lnSpc>
            </a:pPr>
            <a:r>
              <a:rPr lang="en-US" sz="5100" dirty="0">
                <a:ln>
                  <a:solidFill>
                    <a:srgbClr val="FF0000"/>
                  </a:solidFill>
                </a:ln>
                <a:solidFill>
                  <a:srgbClr val="D24A61"/>
                </a:solidFill>
                <a:latin typeface="Franklin Gothic Heavy" panose="020B0903020102020204" pitchFamily="34" charset="0"/>
              </a:rPr>
              <a:t>CHỦ ĐỀ: </a:t>
            </a:r>
            <a:r>
              <a:rPr lang="vi-VN" sz="5100" dirty="0" smtClean="0">
                <a:ln>
                  <a:solidFill>
                    <a:srgbClr val="FF0000"/>
                  </a:solidFill>
                </a:ln>
                <a:solidFill>
                  <a:srgbClr val="D24A61"/>
                </a:solidFill>
                <a:latin typeface="Franklin Gothic Heavy" panose="020B0903020102020204" pitchFamily="34" charset="0"/>
              </a:rPr>
              <a:t>GIA ĐÌNH</a:t>
            </a:r>
            <a:endParaRPr lang="en-US" sz="5100" dirty="0">
              <a:ln>
                <a:solidFill>
                  <a:srgbClr val="FF0000"/>
                </a:solidFill>
              </a:ln>
              <a:solidFill>
                <a:srgbClr val="D24A61"/>
              </a:solidFill>
              <a:latin typeface="Franklin Gothic Heavy" panose="020B0903020102020204" pitchFamily="34" charset="0"/>
            </a:endParaRPr>
          </a:p>
          <a:p>
            <a:pPr algn="ctr">
              <a:lnSpc>
                <a:spcPts val="7599"/>
              </a:lnSpc>
            </a:pPr>
            <a:r>
              <a:rPr lang="en-US" sz="5100" dirty="0">
                <a:ln>
                  <a:solidFill>
                    <a:srgbClr val="FF0000"/>
                  </a:solidFill>
                </a:ln>
                <a:solidFill>
                  <a:srgbClr val="D24A61"/>
                </a:solidFill>
                <a:latin typeface="Franklin Gothic Heavy" panose="020B0903020102020204" pitchFamily="34" charset="0"/>
              </a:rPr>
              <a:t>TÊN HOẠT ĐỘNG: LÀM QUEN VỚI TOÁN</a:t>
            </a:r>
          </a:p>
          <a:p>
            <a:pPr algn="ctr">
              <a:lnSpc>
                <a:spcPts val="7599"/>
              </a:lnSpc>
            </a:pPr>
            <a:r>
              <a:rPr lang="en-US" sz="5100" dirty="0">
                <a:ln>
                  <a:solidFill>
                    <a:srgbClr val="FF0000"/>
                  </a:solidFill>
                </a:ln>
                <a:solidFill>
                  <a:srgbClr val="D24A61"/>
                </a:solidFill>
                <a:latin typeface="Franklin Gothic Heavy" panose="020B0903020102020204" pitchFamily="34" charset="0"/>
              </a:rPr>
              <a:t>ĐỀ TÀI: </a:t>
            </a:r>
            <a:r>
              <a:rPr lang="vi-VN" sz="5100" dirty="0" smtClean="0">
                <a:ln>
                  <a:solidFill>
                    <a:srgbClr val="FF0000"/>
                  </a:solidFill>
                </a:ln>
                <a:solidFill>
                  <a:srgbClr val="D24A61"/>
                </a:solidFill>
                <a:latin typeface="Franklin Gothic Heavy" panose="020B0903020102020204" pitchFamily="34" charset="0"/>
              </a:rPr>
              <a:t>SỐ 3 XINH XINH</a:t>
            </a:r>
            <a:endParaRPr lang="en-US" sz="5100" dirty="0">
              <a:ln>
                <a:solidFill>
                  <a:srgbClr val="FF0000"/>
                </a:solidFill>
              </a:ln>
              <a:solidFill>
                <a:srgbClr val="D24A6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9144000" y="8463000"/>
            <a:ext cx="2895137" cy="3305379"/>
          </a:xfrm>
          <a:custGeom>
            <a:avLst/>
            <a:gdLst/>
            <a:ahLst/>
            <a:cxnLst/>
            <a:rect l="l" t="t" r="r" b="b"/>
            <a:pathLst>
              <a:path w="2895137" h="3305379">
                <a:moveTo>
                  <a:pt x="0" y="0"/>
                </a:moveTo>
                <a:lnTo>
                  <a:pt x="2895137" y="0"/>
                </a:lnTo>
                <a:lnTo>
                  <a:pt x="2895137" y="3305379"/>
                </a:lnTo>
                <a:lnTo>
                  <a:pt x="0" y="33053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857336" y="6090259"/>
            <a:ext cx="14272514" cy="686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12"/>
              </a:lnSpc>
            </a:pPr>
            <a:r>
              <a:rPr lang="en-US" sz="3900" dirty="0">
                <a:solidFill>
                  <a:srgbClr val="FF3131"/>
                </a:solidFill>
                <a:latin typeface="Franklin Gothic Heavy" panose="020B0903020102020204" pitchFamily="34" charset="0"/>
              </a:rPr>
              <a:t>LỚP: MG </a:t>
            </a:r>
            <a:r>
              <a:rPr lang="vi-VN" sz="3900" dirty="0" smtClean="0">
                <a:solidFill>
                  <a:srgbClr val="FF3131"/>
                </a:solidFill>
                <a:latin typeface="Franklin Gothic Heavy" panose="020B0903020102020204" pitchFamily="34" charset="0"/>
              </a:rPr>
              <a:t>NHỠ</a:t>
            </a:r>
            <a:r>
              <a:rPr lang="en-US" sz="3900" dirty="0" smtClean="0">
                <a:solidFill>
                  <a:srgbClr val="FF3131"/>
                </a:solidFill>
                <a:latin typeface="Franklin Gothic Heavy" panose="020B0903020102020204" pitchFamily="34" charset="0"/>
              </a:rPr>
              <a:t> </a:t>
            </a:r>
            <a:endParaRPr lang="en-US" sz="3900" dirty="0">
              <a:solidFill>
                <a:srgbClr val="FF3131"/>
              </a:solidFill>
              <a:latin typeface="Franklin Gothic Heavy" panose="020B0903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Hoạt Hình - Bình trang trí đầy màu sắc - CleanPNG / KissPNG">
            <a:extLst>
              <a:ext uri="{FF2B5EF4-FFF2-40B4-BE49-F238E27FC236}">
                <a16:creationId xmlns:a16="http://schemas.microsoft.com/office/drawing/2014/main" id="{3D4A2007-4184-0790-6C07-5812E255C3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 descr="รูปกาน้ำชาสีเขียว กาน้ำชาที่สวยงาม กาน้ำชาการ์ตูน กาน้ำชาวาดด้วยมือกาน้ำชา  PNG , กาน้ำชา, กาน้ำชา, สีชมพูดีภาพ PNG และ PSD สำหรับดาวน์โหลดฟร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438" r="92969">
                        <a14:foregroundMark x1="92969" y1="50313" x2="92969" y2="50313"/>
                        <a14:foregroundMark x1="8438" y1="33281" x2="8438" y2="33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3750" r="5000" b="13750"/>
          <a:stretch/>
        </p:blipFill>
        <p:spPr bwMode="auto">
          <a:xfrm>
            <a:off x="607414" y="6286500"/>
            <a:ext cx="4570687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4991100"/>
            <a:ext cx="17830800" cy="51054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รูปกาน้ำชาสีเขียว กาน้ำชาที่สวยงาม กาน้ำชาการ์ตูน กาน้ำชาวาดด้วยมือกาน้ำชา  PNG , กาน้ำชา, กาน้ำชา, สีชมพูดีภาพ PNG และ PSD สำหรับดาวน์โหลดฟร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438" r="92969">
                        <a14:foregroundMark x1="92969" y1="50313" x2="92969" y2="50313"/>
                        <a14:foregroundMark x1="8438" y1="33281" x2="8438" y2="33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3750" r="5000" b="13750"/>
          <a:stretch/>
        </p:blipFill>
        <p:spPr bwMode="auto">
          <a:xfrm>
            <a:off x="5486400" y="6362699"/>
            <a:ext cx="4570687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7414" y="24483"/>
            <a:ext cx="21336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700" b="1" dirty="0" smtClean="0">
                <a:solidFill>
                  <a:srgbClr val="FF0000"/>
                </a:solidFill>
              </a:rPr>
              <a:t>1</a:t>
            </a:r>
            <a:endParaRPr lang="en-US" sz="287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3753" y="1028700"/>
            <a:ext cx="21336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700" b="1" dirty="0" smtClean="0">
                <a:solidFill>
                  <a:srgbClr val="FF0000"/>
                </a:solidFill>
              </a:rPr>
              <a:t>3</a:t>
            </a:r>
            <a:endParaRPr lang="en-US" sz="287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18261" y="-505105"/>
            <a:ext cx="21336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700" b="1" dirty="0">
                <a:solidFill>
                  <a:srgbClr val="FF0000"/>
                </a:solidFill>
              </a:rPr>
              <a:t>2</a:t>
            </a:r>
            <a:endParaRPr lang="en-US" sz="287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106847" y="792091"/>
            <a:ext cx="21336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700" b="1" dirty="0" smtClean="0">
                <a:solidFill>
                  <a:srgbClr val="FF0000"/>
                </a:solidFill>
              </a:rPr>
              <a:t>0</a:t>
            </a:r>
            <a:endParaRPr lang="en-US" sz="287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8375E-17 -4.07407E-6 L 0.11094 0.6557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7" y="325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3" grpId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Hoạt Hình - Bình trang trí đầy màu sắc - CleanPNG / KissPNG">
            <a:extLst>
              <a:ext uri="{FF2B5EF4-FFF2-40B4-BE49-F238E27FC236}">
                <a16:creationId xmlns:a16="http://schemas.microsoft.com/office/drawing/2014/main" id="{3D4A2007-4184-0790-6C07-5812E255C3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 descr="รูปกาน้ำชาสีเขียว กาน้ำชาที่สวยงาม กาน้ำชาการ์ตูน กาน้ำชาวาดด้วยมือกาน้ำชา  PNG , กาน้ำชา, กาน้ำชา, สีชมพูดีภาพ PNG และ PSD สำหรับดาวน์โหลดฟร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438" r="92969">
                        <a14:foregroundMark x1="92969" y1="50313" x2="92969" y2="50313"/>
                        <a14:foregroundMark x1="8438" y1="33281" x2="8438" y2="33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3750" r="5000" b="13750"/>
          <a:stretch/>
        </p:blipFill>
        <p:spPr bwMode="auto">
          <a:xfrm>
            <a:off x="155026" y="2655623"/>
            <a:ext cx="4570687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รูปกาน้ำชาสีเขียว กาน้ำชาที่สวยงาม กาน้ำชาการ์ตูน กาน้ำชาวาดด้วยมือกาน้ำชา  PNG , กาน้ำชา, กาน้ำชา, สีชมพูดีภาพ PNG และ PSD สำหรับดาวน์โหลดฟร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438" r="92969">
                        <a14:foregroundMark x1="92969" y1="50313" x2="92969" y2="50313"/>
                        <a14:foregroundMark x1="8438" y1="33281" x2="8438" y2="33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3750" r="5000" b="13750"/>
          <a:stretch/>
        </p:blipFill>
        <p:spPr bwMode="auto">
          <a:xfrm>
            <a:off x="4995869" y="2754573"/>
            <a:ext cx="4570687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011400" y="1928427"/>
            <a:ext cx="2133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400" b="1" dirty="0" smtClean="0">
                <a:ln>
                  <a:solidFill>
                    <a:srgbClr val="00B0F0"/>
                  </a:solidFill>
                </a:ln>
                <a:solidFill>
                  <a:srgbClr val="F21267"/>
                </a:solidFill>
              </a:rPr>
              <a:t>3</a:t>
            </a:r>
            <a:endParaRPr lang="en-US" sz="34400" b="1" dirty="0">
              <a:ln>
                <a:solidFill>
                  <a:srgbClr val="00B0F0"/>
                </a:solidFill>
              </a:ln>
              <a:solidFill>
                <a:srgbClr val="F21267"/>
              </a:solidFill>
              <a:latin typeface=".VnAvant" panose="020B7200000000000000" pitchFamily="34" charset="0"/>
            </a:endParaRPr>
          </a:p>
        </p:txBody>
      </p:sp>
      <p:pic>
        <p:nvPicPr>
          <p:cNvPr id="16" name="Picture 2" descr="รูปกาน้ำชาสีเขียว กาน้ำชาที่สวยงาม กาน้ำชาการ์ตูน กาน้ำชาวาดด้วยมือกาน้ำชา  PNG , กาน้ำชา, กาน้ำชา, สีชมพูดีภาพ PNG และ PSD สำหรับดาวน์โหลดฟร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438" r="92969">
                        <a14:foregroundMark x1="92969" y1="50313" x2="92969" y2="50313"/>
                        <a14:foregroundMark x1="8438" y1="33281" x2="8438" y2="33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3750" r="5000" b="13750"/>
          <a:stretch/>
        </p:blipFill>
        <p:spPr bwMode="auto">
          <a:xfrm>
            <a:off x="9836712" y="2754572"/>
            <a:ext cx="4570687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18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353C1-4611-F3A7-826E-BEC4C1FA2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A4DECC-57FB-A6BB-3B9F-9A5A87BC369F}"/>
              </a:ext>
            </a:extLst>
          </p:cNvPr>
          <p:cNvSpPr/>
          <p:nvPr/>
        </p:nvSpPr>
        <p:spPr>
          <a:xfrm>
            <a:off x="0" y="7498811"/>
            <a:ext cx="18288000" cy="45719"/>
          </a:xfrm>
          <a:prstGeom prst="rect">
            <a:avLst/>
          </a:prstGeom>
          <a:solidFill>
            <a:srgbClr val="00B050"/>
          </a:solidFill>
          <a:ln>
            <a:solidFill>
              <a:srgbClr val="7FBE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6" descr="Hoạt Hình - Bình trang trí đầy màu sắc - CleanPNG / KissPNG">
            <a:extLst>
              <a:ext uri="{FF2B5EF4-FFF2-40B4-BE49-F238E27FC236}">
                <a16:creationId xmlns:a16="http://schemas.microsoft.com/office/drawing/2014/main" id="{BA67B407-1B9A-5983-64AF-B8FBE807ED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Vase clipart cartoon style vector illustration | Premium AI-generated vector">
            <a:extLst>
              <a:ext uri="{FF2B5EF4-FFF2-40B4-BE49-F238E27FC236}">
                <a16:creationId xmlns:a16="http://schemas.microsoft.com/office/drawing/2014/main" id="{9C47A87C-4623-9F11-EBEB-6A5FE3AAF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66" b="94089" l="9744" r="89776">
                        <a14:foregroundMark x1="45208" y1="8626" x2="45208" y2="8626"/>
                        <a14:foregroundMark x1="48403" y1="89776" x2="48403" y2="89776"/>
                        <a14:foregroundMark x1="47125" y1="94089" x2="47125" y2="940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248" y="2400300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Vase clipart cartoon style vector illustration | Premium AI-generated vector">
            <a:extLst>
              <a:ext uri="{FF2B5EF4-FFF2-40B4-BE49-F238E27FC236}">
                <a16:creationId xmlns:a16="http://schemas.microsoft.com/office/drawing/2014/main" id="{9C47A87C-4623-9F11-EBEB-6A5FE3AAF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66" b="94089" l="9744" r="89776">
                        <a14:foregroundMark x1="45208" y1="8626" x2="45208" y2="8626"/>
                        <a14:foregroundMark x1="48403" y1="89776" x2="48403" y2="89776"/>
                        <a14:foregroundMark x1="47125" y1="94089" x2="47125" y2="940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376" y="2400300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Vase clipart cartoon style vector illustration | Premium AI-generated vector">
            <a:extLst>
              <a:ext uri="{FF2B5EF4-FFF2-40B4-BE49-F238E27FC236}">
                <a16:creationId xmlns:a16="http://schemas.microsoft.com/office/drawing/2014/main" id="{9C47A87C-4623-9F11-EBEB-6A5FE3AAF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66" b="94089" l="9744" r="89776">
                        <a14:foregroundMark x1="45208" y1="8626" x2="45208" y2="8626"/>
                        <a14:foregroundMark x1="48403" y1="89776" x2="48403" y2="89776"/>
                        <a14:foregroundMark x1="47125" y1="94089" x2="47125" y2="940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400300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35000" y="114300"/>
            <a:ext cx="350520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7600" b="1" dirty="0">
                <a:ln w="38100">
                  <a:solidFill>
                    <a:srgbClr val="00B050"/>
                  </a:solidFill>
                </a:ln>
                <a:solidFill>
                  <a:srgbClr val="F21267"/>
                </a:solidFill>
              </a:rPr>
              <a:t>3</a:t>
            </a:r>
            <a:endParaRPr lang="vi-VN" sz="57600" b="1" dirty="0" smtClean="0">
              <a:ln w="38100">
                <a:solidFill>
                  <a:srgbClr val="00B050"/>
                </a:solidFill>
              </a:ln>
              <a:solidFill>
                <a:srgbClr val="F212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2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0" y="-1409700"/>
            <a:ext cx="3505200" cy="1284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2900" b="1" dirty="0">
                <a:ln w="38100">
                  <a:solidFill>
                    <a:srgbClr val="00B050"/>
                  </a:solidFill>
                </a:ln>
                <a:solidFill>
                  <a:srgbClr val="F21267"/>
                </a:solidFill>
              </a:rPr>
              <a:t>3</a:t>
            </a:r>
            <a:endParaRPr lang="vi-VN" sz="82900" b="1" dirty="0" smtClean="0">
              <a:ln w="38100">
                <a:solidFill>
                  <a:srgbClr val="00B050"/>
                </a:solidFill>
              </a:ln>
              <a:solidFill>
                <a:srgbClr val="F212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4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F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94547">
            <a:off x="2332350" y="-1068372"/>
            <a:ext cx="13044127" cy="12854394"/>
          </a:xfrm>
          <a:custGeom>
            <a:avLst/>
            <a:gdLst/>
            <a:ahLst/>
            <a:cxnLst/>
            <a:rect l="l" t="t" r="r" b="b"/>
            <a:pathLst>
              <a:path w="13044127" h="12854394">
                <a:moveTo>
                  <a:pt x="0" y="0"/>
                </a:moveTo>
                <a:lnTo>
                  <a:pt x="13044127" y="0"/>
                </a:lnTo>
                <a:lnTo>
                  <a:pt x="13044127" y="12854395"/>
                </a:lnTo>
                <a:lnTo>
                  <a:pt x="0" y="128543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325754" y="2653099"/>
            <a:ext cx="9636492" cy="5411453"/>
          </a:xfrm>
          <a:custGeom>
            <a:avLst/>
            <a:gdLst/>
            <a:ahLst/>
            <a:cxnLst/>
            <a:rect l="l" t="t" r="r" b="b"/>
            <a:pathLst>
              <a:path w="9636492" h="5411453">
                <a:moveTo>
                  <a:pt x="0" y="0"/>
                </a:moveTo>
                <a:lnTo>
                  <a:pt x="9636492" y="0"/>
                </a:lnTo>
                <a:lnTo>
                  <a:pt x="9636492" y="5411453"/>
                </a:lnTo>
                <a:lnTo>
                  <a:pt x="0" y="54114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133014">
            <a:off x="4235152" y="6293385"/>
            <a:ext cx="2263608" cy="2445942"/>
          </a:xfrm>
          <a:custGeom>
            <a:avLst/>
            <a:gdLst/>
            <a:ahLst/>
            <a:cxnLst/>
            <a:rect l="l" t="t" r="r" b="b"/>
            <a:pathLst>
              <a:path w="2263608" h="2445942">
                <a:moveTo>
                  <a:pt x="0" y="0"/>
                </a:moveTo>
                <a:lnTo>
                  <a:pt x="2263608" y="0"/>
                </a:lnTo>
                <a:lnTo>
                  <a:pt x="2263608" y="2445942"/>
                </a:lnTo>
                <a:lnTo>
                  <a:pt x="0" y="24459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1893351">
            <a:off x="11198258" y="1921314"/>
            <a:ext cx="4100310" cy="2348359"/>
          </a:xfrm>
          <a:custGeom>
            <a:avLst/>
            <a:gdLst/>
            <a:ahLst/>
            <a:cxnLst/>
            <a:rect l="l" t="t" r="r" b="b"/>
            <a:pathLst>
              <a:path w="4100310" h="2348359">
                <a:moveTo>
                  <a:pt x="0" y="0"/>
                </a:moveTo>
                <a:lnTo>
                  <a:pt x="4100309" y="0"/>
                </a:lnTo>
                <a:lnTo>
                  <a:pt x="4100309" y="2348359"/>
                </a:lnTo>
                <a:lnTo>
                  <a:pt x="0" y="23483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818850" y="3434180"/>
            <a:ext cx="8650300" cy="312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84"/>
              </a:lnSpc>
              <a:spcBef>
                <a:spcPct val="0"/>
              </a:spcBef>
            </a:pPr>
            <a:r>
              <a:rPr lang="en-US" sz="18274" dirty="0">
                <a:solidFill>
                  <a:srgbClr val="F7F5E9"/>
                </a:solidFill>
                <a:latin typeface="Bellaboo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33</Words>
  <Application>Microsoft Office PowerPoint</Application>
  <PresentationFormat>Custom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Franklin Gothic Heavy</vt:lpstr>
      <vt:lpstr>Calibri</vt:lpstr>
      <vt:lpstr>.VnAvant</vt:lpstr>
      <vt:lpstr>Bellaboo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dc:creator>DELL</dc:creator>
  <cp:lastModifiedBy>kun</cp:lastModifiedBy>
  <cp:revision>23</cp:revision>
  <dcterms:created xsi:type="dcterms:W3CDTF">2006-08-16T00:00:00Z</dcterms:created>
  <dcterms:modified xsi:type="dcterms:W3CDTF">2025-12-21T12:49:32Z</dcterms:modified>
  <dc:identifier>DAF9hReViw8</dc:identifier>
</cp:coreProperties>
</file>