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8" d="100"/>
          <a:sy n="98" d="100"/>
        </p:scale>
        <p:origin x="19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04" y="281878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27939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2778"/>
            <a:ext cx="1219200" cy="92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999825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MGN( 4-5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</a:p>
        </p:txBody>
      </p:sp>
    </p:spTree>
    <p:extLst>
      <p:ext uri="{BB962C8B-B14F-4D97-AF65-F5344CB8AC3E}">
        <p14:creationId xmlns:p14="http://schemas.microsoft.com/office/powerpoint/2010/main" val="196528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302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PN-Studio</cp:lastModifiedBy>
  <cp:revision>30</cp:revision>
  <dcterms:created xsi:type="dcterms:W3CDTF">2016-12-20T13:39:57Z</dcterms:created>
  <dcterms:modified xsi:type="dcterms:W3CDTF">2025-12-21T10:22:27Z</dcterms:modified>
</cp:coreProperties>
</file>