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7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7E68-D8B6-4411-97B4-9BD3E1EB068F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87D9-EB97-4B26-91B4-86C3B066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4131" y="3084590"/>
            <a:ext cx="6581105" cy="243410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35" y="842575"/>
            <a:ext cx="975360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0148" y="2662445"/>
            <a:ext cx="6490555" cy="13849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PTTCXH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08189" y="2321004"/>
            <a:ext cx="798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 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9123" y="3510254"/>
            <a:ext cx="37569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1: Tai ai tinh</a:t>
            </a:r>
            <a:endParaRPr lang="en-US" sz="32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5664" y="36949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281" y="4279694"/>
            <a:ext cx="3693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Trò chơi 2: Về đúng nhà</a:t>
            </a:r>
            <a:endParaRPr lang="en-US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4695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6366" y="3244334"/>
            <a:ext cx="46346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0651" y="1252057"/>
            <a:ext cx="255069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8" y="685302"/>
            <a:ext cx="10466362" cy="58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41605" y="2960999"/>
            <a:ext cx="5974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Chú voi con ở bản Đôn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5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-175685"/>
            <a:ext cx="12192001" cy="6840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40905" y="3244334"/>
            <a:ext cx="7830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807" y="93198"/>
            <a:ext cx="8041471" cy="65133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1893" y="5590012"/>
            <a:ext cx="317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VOI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715" y="621817"/>
            <a:ext cx="9680305" cy="561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3644" y="6132566"/>
            <a:ext cx="2294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SƯ TỬ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28" y="200033"/>
            <a:ext cx="9004025" cy="5825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4225" y="6025515"/>
            <a:ext cx="1723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052" y="224496"/>
            <a:ext cx="6383655" cy="64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139505"/>
            <a:ext cx="5876925" cy="451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139506"/>
            <a:ext cx="5982467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" y="0"/>
            <a:ext cx="123748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472564"/>
            <a:ext cx="6183989" cy="400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774" y="967976"/>
            <a:ext cx="4591510" cy="46245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308" y="4550191"/>
            <a:ext cx="22076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gấu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3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100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kun</cp:lastModifiedBy>
  <cp:revision>28</cp:revision>
  <dcterms:created xsi:type="dcterms:W3CDTF">2024-12-24T04:44:36Z</dcterms:created>
  <dcterms:modified xsi:type="dcterms:W3CDTF">2025-12-21T10:19:47Z</dcterms:modified>
</cp:coreProperties>
</file>