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90" r:id="rId3"/>
    <p:sldId id="279" r:id="rId4"/>
    <p:sldId id="333" r:id="rId5"/>
    <p:sldId id="309" r:id="rId6"/>
    <p:sldId id="324" r:id="rId7"/>
    <p:sldId id="325" r:id="rId8"/>
    <p:sldId id="329" r:id="rId9"/>
    <p:sldId id="338" r:id="rId10"/>
    <p:sldId id="332" r:id="rId11"/>
    <p:sldId id="337" r:id="rId12"/>
    <p:sldId id="326" r:id="rId13"/>
    <p:sldId id="314" r:id="rId14"/>
    <p:sldId id="339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0066"/>
    <a:srgbClr val="FF9933"/>
    <a:srgbClr val="FFFF00"/>
    <a:srgbClr val="008000"/>
    <a:srgbClr val="99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 showGuides="1">
      <p:cViewPr varScale="1">
        <p:scale>
          <a:sx n="82" d="100"/>
          <a:sy n="82" d="100"/>
        </p:scale>
        <p:origin x="1531" y="53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5C9603-954F-4ED3-BA4F-E0623F6C4154}" type="datetimeFigureOut">
              <a:rPr lang="vi-VN"/>
              <a:pPr>
                <a:defRPr/>
              </a:pPr>
              <a:t>21/12/2025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7AA2DB-3827-4AC1-AFD9-3BED53A516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96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4C49DF-E1F7-4F30-B34A-070C6A4A278F}" type="slidenum">
              <a:rPr lang="en-US" altLang="vi-VN" smtClean="0">
                <a:solidFill>
                  <a:srgbClr val="000000"/>
                </a:solidFill>
                <a:latin typeface="Tahoma" panose="020B0604030504040204" pitchFamily="34" charset="0"/>
              </a:rPr>
              <a:pPr/>
              <a:t>15</a:t>
            </a:fld>
            <a:endParaRPr lang="en-US" altLang="vi-VN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17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923A-8F8F-4A66-BE24-BCD33F1CD4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73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AA04-7BF1-4384-826C-6EE6F0094B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923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AA5B-8A4C-4DD1-B2AA-02535A6FEF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58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561B-4462-4B3F-B8A6-2B4F9DEA1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21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DB13-D6E1-4FF0-8F09-AE40ECAD63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04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E7B4-1706-4ECC-BCB6-223A872BE7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664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68E8-5D0B-4F7C-B429-44C8109760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85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4C54-6F89-45E2-A858-3073022150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36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C121-934A-4953-B48F-C81E228DF1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74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7C5A-5BA3-4F31-A814-938866C9883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762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4B0C-FC7A-4475-B7A8-3EC8082FF7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06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F287B-3558-4B86-8FB4-41910281EF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13.JPG"/><Relationship Id="rId2" Type="http://schemas.microsoft.com/office/2007/relationships/media" Target="../media/media2.wma"/><Relationship Id="rId1" Type="http://schemas.openxmlformats.org/officeDocument/2006/relationships/tags" Target="../tags/tag7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tags" Target="../tags/tag8.xml"/><Relationship Id="rId6" Type="http://schemas.openxmlformats.org/officeDocument/2006/relationships/image" Target="../media/image14.gif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18" Type="http://schemas.openxmlformats.org/officeDocument/2006/relationships/image" Target="../media/image23.jpg"/><Relationship Id="rId3" Type="http://schemas.openxmlformats.org/officeDocument/2006/relationships/audio" Target="../media/media2.wma"/><Relationship Id="rId7" Type="http://schemas.openxmlformats.org/officeDocument/2006/relationships/image" Target="../media/image15.gif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microsoft.com/office/2007/relationships/media" Target="../media/media2.wma"/><Relationship Id="rId16" Type="http://schemas.microsoft.com/office/2007/relationships/hdphoto" Target="../media/hdphoto3.wdp"/><Relationship Id="rId1" Type="http://schemas.openxmlformats.org/officeDocument/2006/relationships/tags" Target="../tags/tag9.xml"/><Relationship Id="rId6" Type="http://schemas.openxmlformats.org/officeDocument/2006/relationships/image" Target="../media/image1.jp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jp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5.JP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3.wma"/><Relationship Id="rId7" Type="http://schemas.openxmlformats.org/officeDocument/2006/relationships/image" Target="../media/image3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2.wma"/><Relationship Id="rId7" Type="http://schemas.openxmlformats.org/officeDocument/2006/relationships/image" Target="../media/image8.jpg"/><Relationship Id="rId2" Type="http://schemas.microsoft.com/office/2007/relationships/media" Target="../media/media2.wma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10.jpg"/><Relationship Id="rId2" Type="http://schemas.microsoft.com/office/2007/relationships/media" Target="../media/media2.wma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-9198"/>
            <a:ext cx="9067800" cy="6858000"/>
          </a:xfrm>
          <a:prstGeom prst="rect">
            <a:avLst/>
          </a:prstGeom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900"/>
            <a:ext cx="8229600" cy="571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0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HOA SỮA</a:t>
            </a:r>
            <a:endParaRPr lang="en-US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4572000"/>
            <a:ext cx="6596063" cy="2971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4- 5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195" y="1905000"/>
            <a:ext cx="70936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4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903" y="3200400"/>
            <a:ext cx="873219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VỚI BIỂN ĐỔI KHÍ HẬU</a:t>
            </a:r>
            <a:endParaRPr lang="vi-VN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1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5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15400" cy="5791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91600" cy="54102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6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96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96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96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9600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6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174402" y="4978400"/>
            <a:ext cx="3436198" cy="1879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-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8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28600" y="685800"/>
            <a:ext cx="3733800" cy="182293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Callout 6"/>
          <p:cNvSpPr/>
          <p:nvPr/>
        </p:nvSpPr>
        <p:spPr>
          <a:xfrm rot="10800000">
            <a:off x="76200" y="2590798"/>
            <a:ext cx="3886200" cy="1955801"/>
          </a:xfrm>
          <a:prstGeom prst="cloudCallou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Cloud Callout 10"/>
          <p:cNvSpPr/>
          <p:nvPr/>
        </p:nvSpPr>
        <p:spPr>
          <a:xfrm rot="10800000">
            <a:off x="0" y="4565649"/>
            <a:ext cx="3914180" cy="2213831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529BFF"/>
              </a:clrFrom>
              <a:clrTo>
                <a:srgbClr val="529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02" y="558800"/>
            <a:ext cx="2750398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98" y="2286000"/>
            <a:ext cx="4412402" cy="2374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77" y="4660900"/>
            <a:ext cx="3999423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2989"/>
            <a:ext cx="1676400" cy="1339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11" b="7390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86"/>
          <a:stretch/>
        </p:blipFill>
        <p:spPr>
          <a:xfrm>
            <a:off x="533400" y="5410200"/>
            <a:ext cx="1905000" cy="996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8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9" y="3428511"/>
            <a:ext cx="3473221" cy="2972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91930"/>
            <a:ext cx="1828800" cy="1837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6"/>
          <a:stretch/>
        </p:blipFill>
        <p:spPr>
          <a:xfrm>
            <a:off x="1041180" y="2609849"/>
            <a:ext cx="2616420" cy="1733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0" y="711199"/>
            <a:ext cx="1727390" cy="15684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7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b="10019"/>
          <a:stretch/>
        </p:blipFill>
        <p:spPr>
          <a:xfrm>
            <a:off x="0" y="0"/>
            <a:ext cx="9144000" cy="6781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1"/>
            <a:ext cx="7315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Đang Cập Nhật – Em Vẽ Môi Trường Màu Xanh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200" end="28601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14041"/>
            <a:ext cx="8991600" cy="6872041"/>
          </a:xfrm>
          <a:prstGeom prst="rect">
            <a:avLst/>
          </a:prstGeom>
        </p:spPr>
      </p:pic>
      <p:pic>
        <p:nvPicPr>
          <p:cNvPr id="22530" name="Picture 2" descr="E:\SUU TAP TRANH\1. KHUNG TRANH\KHUNG TRANH\KHUNG VAN BAN\3 KHU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"/>
          <a:stretch>
            <a:fillRect/>
          </a:stretch>
        </p:blipFill>
        <p:spPr bwMode="auto">
          <a:xfrm>
            <a:off x="11430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 rot="-425551">
            <a:off x="3865563" y="522288"/>
            <a:ext cx="254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FF0000"/>
                </a:solidFill>
              </a:rPr>
              <a:t>Chào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216275" y="5014913"/>
            <a:ext cx="25463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FF0000"/>
                </a:solidFill>
              </a:rPr>
              <a:t>biệt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 rot="487798">
            <a:off x="3476625" y="2765425"/>
            <a:ext cx="2547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rgbClr val="FF0000"/>
                </a:solidFill>
              </a:rPr>
              <a:t>tạm</a:t>
            </a:r>
          </a:p>
        </p:txBody>
      </p:sp>
    </p:spTree>
  </p:cSld>
  <p:clrMapOvr>
    <a:masterClrMapping/>
  </p:clrMapOvr>
  <p:transition spd="slow" advTm="830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6590"/>
          <a:stretch/>
        </p:blipFill>
        <p:spPr>
          <a:xfrm>
            <a:off x="152400" y="24882"/>
            <a:ext cx="8991600" cy="6705600"/>
          </a:xfrm>
        </p:spPr>
      </p:pic>
    </p:spTree>
  </p:cSld>
  <p:clrMapOvr>
    <a:masterClrMapping/>
  </p:clrMapOvr>
  <p:transition spd="slow" advTm="5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18" objId="4"/>
        <p14:pauseEvt time="3818" objId="4"/>
        <p14:seekEvt time="3819" objId="4" seek="2684"/>
        <p14:resumeEvt time="4219" objId="4"/>
        <p14:stopEvt time="596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04775" y="-44470"/>
            <a:ext cx="8991600" cy="6858000"/>
          </a:xfrm>
          <a:prstGeom prst="rect">
            <a:avLst/>
          </a:prstGeom>
        </p:spPr>
      </p:pic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-152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075" y="381000"/>
            <a:ext cx="8763000" cy="4593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BĐKH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BDKH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ts val="300"/>
              </a:spcBef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7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427"/>
            <a:ext cx="8991600" cy="5562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8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7772400" cy="15462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076" name="Picture 5" descr="hinhn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900"/>
            <a:ext cx="8229600" cy="571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" y="-119063"/>
            <a:ext cx="9144000" cy="728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894486"/>
      </p:ext>
    </p:extLst>
  </p:cSld>
  <p:clrMapOvr>
    <a:masterClrMapping/>
  </p:clrMapOvr>
  <p:transition spd="slow" advTm="19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15400" cy="5562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067799" cy="579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9067800" cy="5867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6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7162800"/>
          </a:xfrm>
        </p:spPr>
      </p:pic>
    </p:spTree>
    <p:extLst>
      <p:ext uri="{BB962C8B-B14F-4D97-AF65-F5344CB8AC3E}">
        <p14:creationId xmlns:p14="http://schemas.microsoft.com/office/powerpoint/2010/main" val="36446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hậu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5" y="1295400"/>
            <a:ext cx="8991600" cy="4960883"/>
          </a:xfrm>
        </p:spPr>
      </p:pic>
    </p:spTree>
    <p:extLst>
      <p:ext uri="{BB962C8B-B14F-4D97-AF65-F5344CB8AC3E}">
        <p14:creationId xmlns:p14="http://schemas.microsoft.com/office/powerpoint/2010/main" val="24319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3.7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|4.4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203</Words>
  <Application>Microsoft Office PowerPoint</Application>
  <PresentationFormat>On-screen Show (4:3)</PresentationFormat>
  <Paragraphs>27</Paragraphs>
  <Slides>15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tác hại của biến đổi khí hậu với con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truong mn dai minh</dc:title>
  <dc:creator>LE THI THOA</dc:creator>
  <cp:lastModifiedBy>kun</cp:lastModifiedBy>
  <cp:revision>240</cp:revision>
  <dcterms:created xsi:type="dcterms:W3CDTF">2010-01-06T15:02:13Z</dcterms:created>
  <dcterms:modified xsi:type="dcterms:W3CDTF">2025-12-21T09:38:52Z</dcterms:modified>
</cp:coreProperties>
</file>