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8" r:id="rId2"/>
    <p:sldId id="318" r:id="rId3"/>
    <p:sldId id="319" r:id="rId4"/>
    <p:sldId id="320" r:id="rId5"/>
    <p:sldId id="321" r:id="rId6"/>
    <p:sldId id="322" r:id="rId7"/>
    <p:sldId id="323" r:id="rId8"/>
    <p:sldId id="308" r:id="rId9"/>
    <p:sldId id="313" r:id="rId10"/>
    <p:sldId id="30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979"/>
    <a:srgbClr val="FF3300"/>
    <a:srgbClr val="2BCBE1"/>
    <a:srgbClr val="F1E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092" autoAdjust="0"/>
  </p:normalViewPr>
  <p:slideViewPr>
    <p:cSldViewPr showGuides="1">
      <p:cViewPr varScale="1">
        <p:scale>
          <a:sx n="87" d="100"/>
          <a:sy n="87" d="100"/>
        </p:scale>
        <p:origin x="1330" y="58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4CDE1-7173-4453-94E0-ED05E1A63051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CE677-0202-4263-BF35-1391C40A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7A35F4-4B7F-46DD-85D5-26EEED3225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6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E677-0202-4263-BF35-1391C40A6E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6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E677-0202-4263-BF35-1391C40A6E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1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E677-0202-4263-BF35-1391C40A6E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7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B1BC-09A7-4C20-9D17-75CD2EEEBCC6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510-A01B-4527-BFE9-DB866412D4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728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0E5C-A33C-49EC-A46A-94766CA1505D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1181-ED22-4F0B-A72C-D9E2182F239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026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0E8A-7E64-4CFF-825D-04BED29D49BD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B5AB-56BA-42A2-8D05-6425A149E8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781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BEAA-76A9-440D-BE2D-C4D7159D6DAF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AFC3-D02D-4BA2-8356-9223018C53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797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286A-CFBE-428D-9813-05E4D784A609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D791-02B0-464B-9102-14AA37F718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967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DBA6-FCC9-4677-84E0-AECBE05FCA59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3DA9-BCE8-4152-BFA0-F626B770464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266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B1CE-A39F-48E5-A925-64898305A8CA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3CD1-5F1D-4AE4-BAE5-F84681B533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768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A542-B40B-408E-BA7A-4FC335E35382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A95C-54B8-4D11-AF26-A7251F9352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252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41F2-1BB9-4FFA-80B6-10075E1656CD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598D-066C-4A8C-AE59-572641BA667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922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7A8A-F1C8-48BC-AA5A-DFAE44804FB2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C2FD-E706-41E0-AFB5-2C86C8DC55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875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0E8F-2398-4964-BE6B-C491C1441505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9532-214C-45C8-8D17-B099B6E4E9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012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FCBCA0-B0F3-4E66-8637-A61F30C3D2E8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2AEC00-4B6D-4FD8-8E86-E68510E6F0A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5.jpe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audio" Target="../media/audio1.wav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microsoft.com/office/2007/relationships/hdphoto" Target="../media/hdphoto1.wdp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67200"/>
            <a:ext cx="7772400" cy="1546225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076" name="Picture 5" descr="hi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"/>
            <a:ext cx="9144000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81000" y="2438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9600" b="1"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2400" y="2018784"/>
            <a:ext cx="9296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 KHOA HỌC</a:t>
            </a:r>
          </a:p>
          <a:p>
            <a:pPr algn="ctr" eaLnBrk="1" hangingPunct="1">
              <a:defRPr/>
            </a:pPr>
            <a:r>
              <a:rPr lang="en-US" sz="4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VÌ SAO CAM NỔI- XOÀI CHÌM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vi-VN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68650" y="3886200"/>
            <a:ext cx="5473700" cy="2971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4 - 5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98220"/>
      </p:ext>
    </p:extLst>
  </p:cSld>
  <p:clrMapOvr>
    <a:masterClrMapping/>
  </p:clrMapOvr>
  <p:transition spd="slow" advTm="1256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5. Bài hát MNGB.Nhim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end="72963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7"/>
          <a:stretch>
            <a:fillRect/>
          </a:stretch>
        </p:blipFill>
        <p:spPr bwMode="auto">
          <a:xfrm>
            <a:off x="30480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533400" y="1600200"/>
            <a:ext cx="8382000" cy="43434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Team B2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Líp</a:t>
            </a:r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häc</a:t>
            </a:r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 h¹nh </a:t>
            </a:r>
            <a:r>
              <a:rPr lang="en-US" sz="7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phóc</a:t>
            </a:r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Mçi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ngµy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 ®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Õn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tr­uêng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 ®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Çy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 ¾p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niÒm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vui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stote" panose="020B7200000000000000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Gißn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 tan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tiÕng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c­uêi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" panose="020B7200000000000000" pitchFamily="34" charset="0"/>
                <a:cs typeface="Arial" panose="020B0604020202020204" pitchFamily="34" charset="0"/>
              </a:rPr>
              <a:t>!!! &lt;3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2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0 Hình Nền PowerPoint Thuyết Trình Đẹp - Đề án 2020 - Tổng Hợp Chia Sẻ Hình  ảnh, Tranh Vẽ, Biểu Mẫu Trong Lĩnh Vực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473880" y="486725"/>
            <a:ext cx="2088720" cy="1717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609600" y="347663"/>
            <a:ext cx="2057400" cy="1856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6272264" y="3203217"/>
            <a:ext cx="2033536" cy="1902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609600" y="3286190"/>
            <a:ext cx="2057400" cy="1819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3290162" y="3203217"/>
            <a:ext cx="2043837" cy="1902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76" y="367208"/>
            <a:ext cx="1454324" cy="11252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391146"/>
            <a:ext cx="2057400" cy="18127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48400" y="3208035"/>
            <a:ext cx="2057400" cy="18517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90162" y="3208035"/>
            <a:ext cx="2043837" cy="18973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72264" y="510442"/>
            <a:ext cx="1929824" cy="17636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73880" y="486725"/>
            <a:ext cx="2088720" cy="1717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9600" y="3286191"/>
            <a:ext cx="2057400" cy="1819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Action Button: Forward or Next 1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2443790" y="1965186"/>
            <a:ext cx="204216" cy="189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8" action="ppaction://hlinksldjump" highlightClick="1"/>
          </p:cNvPr>
          <p:cNvSpPr/>
          <p:nvPr/>
        </p:nvSpPr>
        <p:spPr>
          <a:xfrm>
            <a:off x="5317706" y="1916031"/>
            <a:ext cx="204216" cy="2879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9" action="ppaction://hlinksldjump" highlightClick="1"/>
          </p:cNvPr>
          <p:cNvSpPr/>
          <p:nvPr/>
        </p:nvSpPr>
        <p:spPr>
          <a:xfrm>
            <a:off x="2311908" y="4743240"/>
            <a:ext cx="336098" cy="3165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rId10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5017842" y="4712337"/>
            <a:ext cx="228600" cy="34742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rId11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8001872" y="4712337"/>
            <a:ext cx="315254" cy="3448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rId12" action="ppaction://hlinksldjump" highlightClick="1"/>
          </p:cNvPr>
          <p:cNvSpPr/>
          <p:nvPr/>
        </p:nvSpPr>
        <p:spPr>
          <a:xfrm>
            <a:off x="7879083" y="1880386"/>
            <a:ext cx="280416" cy="3592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3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" b="100000" l="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38200"/>
            <a:ext cx="4852307" cy="4852307"/>
          </a:xfrm>
          <a:prstGeom prst="rect">
            <a:avLst/>
          </a:prstGeom>
        </p:spPr>
      </p:pic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534400" y="6172200"/>
            <a:ext cx="489621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 Hình Nền PowerPoint Thuyết Trình Đẹp - Đề án 2020 - Tổng Hợp Chia Sẻ Hình  ảnh, Tranh Vẽ, Biểu Mẫu Trong Lĩnh Vực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534400" y="6172200"/>
            <a:ext cx="489621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38313"/>
            <a:ext cx="47625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2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534400" y="6172200"/>
            <a:ext cx="489621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2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1" b="100000" l="30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410200" cy="4052426"/>
          </a:xfrm>
          <a:prstGeom prst="rect">
            <a:avLst/>
          </a:prstGeom>
        </p:spPr>
      </p:pic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534400" y="6172200"/>
            <a:ext cx="489621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071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081980" cy="4047281"/>
          </a:xfrm>
          <a:prstGeom prst="rect">
            <a:avLst/>
          </a:prstGeom>
        </p:spPr>
      </p:pic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534400" y="6172200"/>
            <a:ext cx="489621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9906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vi-VN" sz="36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vi-VN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</a:p>
          <a:p>
            <a:pPr algn="ctr">
              <a:spcBef>
                <a:spcPts val="0"/>
              </a:spcBef>
            </a:pPr>
            <a:r>
              <a:rPr lang="en-US" altLang="vi-VN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LƯƠNG THẾ VINH VÀ QUẢ BƯỞI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B1A19B"/>
              </a:clrFrom>
              <a:clrTo>
                <a:srgbClr val="B1A1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9507" r="18583"/>
          <a:stretch/>
        </p:blipFill>
        <p:spPr>
          <a:xfrm>
            <a:off x="5181600" y="2585003"/>
            <a:ext cx="4343400" cy="4159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96128"/>
            <a:ext cx="5080952" cy="3810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6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03"/>
    </mc:Choice>
    <mc:Fallback xmlns="">
      <p:transition spd="slow" advTm="178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311275"/>
            <a:ext cx="9144000" cy="816927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2847" y="1763714"/>
            <a:ext cx="5662613" cy="3030537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1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property id=&quot;20141&quot; value=&quot;hang&quot;/&gt;&lt;property id=&quot;20148&quot; value=&quot;5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nguyen thi kim chi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3&quot; value=&quot;nguyen thi kim chi&quot;/&gt;&lt;property id=&quot;20307&quot; value=&quot;257&quot;/&gt;&lt;/object&gt;&lt;object type=&quot;3&quot; unique_id=&quot;10089&quot;&gt;&lt;property id=&quot;20148&quot; value=&quot;5&quot;/&gt;&lt;property id=&quot;20300&quot; value=&quot;Slide 3&quot;/&gt;&lt;property id=&quot;20307&quot; value=&quot;258&quot;/&gt;&lt;/object&gt;&lt;object type=&quot;3&quot; unique_id=&quot;10090&quot;&gt;&lt;property id=&quot;20148&quot; value=&quot;5&quot;/&gt;&lt;property id=&quot;20300&quot; value=&quot;Slide 4&quot;/&gt;&lt;property id=&quot;20307&quot; value=&quot;259&quot;/&gt;&lt;/object&gt;&lt;object type=&quot;3&quot; unique_id=&quot;10093&quot;&gt;&lt;property id=&quot;20148&quot; value=&quot;5&quot;/&gt;&lt;property id=&quot;20300&quot; value=&quot;Slide 5&quot;/&gt;&lt;property id=&quot;20307&quot; value=&quot;262&quot;/&gt;&lt;/object&gt;&lt;object type=&quot;3&quot; unique_id=&quot;10095&quot;&gt;&lt;property id=&quot;20148&quot; value=&quot;5&quot;/&gt;&lt;property id=&quot;20300&quot; value=&quot;Slide 9&quot;/&gt;&lt;property id=&quot;20307&quot; value=&quot;266&quot;/&gt;&lt;/object&gt;&lt;object type=&quot;3&quot; unique_id=&quot;10168&quot;&gt;&lt;property id=&quot;20148&quot; value=&quot;5&quot;/&gt;&lt;property id=&quot;20300&quot; value=&quot;Slide 10&quot;/&gt;&lt;property id=&quot;20307&quot; value=&quot;267&quot;/&gt;&lt;/object&gt;&lt;object type=&quot;3&quot; unique_id=&quot;10169&quot;&gt;&lt;property id=&quot;20148&quot; value=&quot;5&quot;/&gt;&lt;property id=&quot;20300&quot; value=&quot;Slide 11&quot;/&gt;&lt;property id=&quot;20307&quot; value=&quot;268&quot;/&gt;&lt;/object&gt;&lt;object type=&quot;3&quot; unique_id=&quot;10297&quot;&gt;&lt;property id=&quot;20148&quot; value=&quot;5&quot;/&gt;&lt;property id=&quot;20300&quot; value=&quot;Slide 6&quot;/&gt;&lt;property id=&quot;20307&quot; value=&quot;270&quot;/&gt;&lt;/object&gt;&lt;object type=&quot;3&quot; unique_id=&quot;10298&quot;&gt;&lt;property id=&quot;20148&quot; value=&quot;5&quot;/&gt;&lt;property id=&quot;20300&quot; value=&quot;Slide 7&quot;/&gt;&lt;property id=&quot;20307&quot; value=&quot;272&quot;/&gt;&lt;/object&gt;&lt;object type=&quot;3&quot; unique_id=&quot;10299&quot;&gt;&lt;property id=&quot;20148&quot; value=&quot;5&quot;/&gt;&lt;property id=&quot;20300&quot; value=&quot;Slide 8&quot;/&gt;&lt;property id=&quot;20307&quot; value=&quot;275&quot;/&gt;&lt;/object&gt;&lt;/object&gt;&lt;object type=&quot;4&quot; unique_id=&quot;10038&quot;&gt;&lt;/object&gt;&lt;/object&gt;&lt;/database&gt;"/>
  <p:tag name="ISPRING_UUID" val="{5E488131-0475-4CAC-92B3-1B264097FE59}"/>
  <p:tag name="ISPRING_RESOURCE_FOLDER" val="C:\Users\munha\OneDrive\Desktop\KPNOI.CHIM.Nhim - Copy\"/>
  <p:tag name="ISPRING_PRESENTATION_PATH" val="C:\Users\munha\OneDrive\Desktop\KPNOI.CHIM.Nhim - Copy.pptx"/>
  <p:tag name="ISPRING_PROJECT_VERSION" val="9.3"/>
  <p:tag name="ISPRING_PROJECT_FOLDER_UPDATED" val="1"/>
  <p:tag name="ISPRING_SCREEN_RECS_UPDATED" val="C:\Users\munha\OneDrive\Desktop\KPNOI.CHIM.Nhim - Copy\"/>
  <p:tag name="ISPRING_PRESENTATION_INFO_2" val="&lt;?xml version=&quot;1.0&quot; encoding=&quot;UTF-8&quot; standalone=&quot;no&quot; ?&gt;&#10;&lt;presentation2&gt;&#10;&#10;  &lt;slides&gt;&#10;    &lt;slide id=&quot;{525A2253-3602-4666-B01B-6C483BEAE83E}&quot; pptId=&quot;308&quot;/&gt;&#10;    &lt;slide id=&quot;{FECD911E-3408-40C8-87A9-E52F2BD8586A}&quot; pptId=&quot;312&quot;/&gt;&#10;    &lt;slide id=&quot;{98639547-77CC-4195-967D-BF27D0B850F5}&quot; pptId=&quot;313&quot;/&gt;&#10;    &lt;slide id=&quot;{8E720053-3521-4DA7-A24D-B866731A0108}&quot; pptId=&quot;283&quot;/&gt;&#10;    &lt;slide id=&quot;{755639F7-F8E1-45AA-90F4-1519CE9248CD}&quot; pptId=&quot;314&quot;/&gt;&#10;    &lt;slide id=&quot;{03E0A516-8A21-4D0C-98DE-E36021DB9FC8}&quot; pptId=&quot;303&quot;/&gt;&#10;  &lt;/slides&gt;&#10;&#10;  &lt;narration&gt;&#10;    &lt;audioTracks&gt;&#10;      &lt;audioTrack muted=&quot;false&quot; name=&quot;Audio 1&quot; resource=&quot;76edafdc&quot; slideId=&quot;{FECD911E-3408-40C8-87A9-E52F2BD8586A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803"/>
  <p:tag name="ISPRING_CUSTOM_TIMING_USED" val="1"/>
  <p:tag name="ISPRING_SLIDE_ID_2" val="{525A2253-3602-4666-B01B-6C483BEAE83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98639547-77CC-4195-967D-BF27D0B850F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2.800"/>
  <p:tag name="ISPRING_CUSTOM_TIMING_USED" val="1"/>
  <p:tag name="ISPRING_SLIDE_ID_2" val="{03E0A516-8A21-4D0C-98DE-E36021DB9FC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87</Words>
  <Application>Microsoft Office PowerPoint</Application>
  <PresentationFormat>On-screen Show (4:3)</PresentationFormat>
  <Paragraphs>22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.VnAristote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 các con làm thế nào để lấy được quả bưởi lên?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kun</cp:lastModifiedBy>
  <cp:revision>194</cp:revision>
  <dcterms:created xsi:type="dcterms:W3CDTF">2016-10-23T02:08:49Z</dcterms:created>
  <dcterms:modified xsi:type="dcterms:W3CDTF">2025-12-21T11:28:24Z</dcterms:modified>
</cp:coreProperties>
</file>