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3" autoAdjust="0"/>
    <p:restoredTop sz="85000" autoAdjust="0"/>
  </p:normalViewPr>
  <p:slideViewPr>
    <p:cSldViewPr showGuides="1">
      <p:cViewPr varScale="1">
        <p:scale>
          <a:sx n="49" d="100"/>
          <a:sy n="49" d="100"/>
        </p:scale>
        <p:origin x="845" y="58"/>
      </p:cViewPr>
      <p:guideLst>
        <p:guide orient="horz" pos="21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0156A-BDFF-40EB-B6E8-9BD567739A2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F555B-659D-4AF8-9C36-123034D29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88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F555B-659D-4AF8-9C36-123034D29D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6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77.svg"/><Relationship Id="rId4" Type="http://schemas.openxmlformats.org/officeDocument/2006/relationships/image" Target="../media/image63.jpe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51.jpeg"/><Relationship Id="rId18" Type="http://schemas.openxmlformats.org/officeDocument/2006/relationships/image" Target="../media/image61.svg"/><Relationship Id="rId26" Type="http://schemas.openxmlformats.org/officeDocument/2006/relationships/image" Target="../media/image57.jpeg"/><Relationship Id="rId3" Type="http://schemas.openxmlformats.org/officeDocument/2006/relationships/image" Target="../media/image28.png"/><Relationship Id="rId21" Type="http://schemas.openxmlformats.org/officeDocument/2006/relationships/image" Target="../media/image55.jpeg"/><Relationship Id="rId7" Type="http://schemas.openxmlformats.org/officeDocument/2006/relationships/image" Target="../media/image48.jpeg"/><Relationship Id="rId12" Type="http://schemas.openxmlformats.org/officeDocument/2006/relationships/image" Target="../media/image55.svg"/><Relationship Id="rId17" Type="http://schemas.openxmlformats.org/officeDocument/2006/relationships/image" Target="../media/image53.jpe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0.jpeg"/><Relationship Id="rId24" Type="http://schemas.openxmlformats.org/officeDocument/2006/relationships/image" Target="../media/image67.svg"/><Relationship Id="rId5" Type="http://schemas.openxmlformats.org/officeDocument/2006/relationships/image" Target="../media/image46.jpeg"/><Relationship Id="rId15" Type="http://schemas.openxmlformats.org/officeDocument/2006/relationships/image" Target="../media/image52.jpeg"/><Relationship Id="rId23" Type="http://schemas.openxmlformats.org/officeDocument/2006/relationships/image" Target="../media/image56.jpeg"/><Relationship Id="rId10" Type="http://schemas.openxmlformats.org/officeDocument/2006/relationships/image" Target="../media/image53.svg"/><Relationship Id="rId19" Type="http://schemas.openxmlformats.org/officeDocument/2006/relationships/image" Target="../media/image54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6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0" y="4290042"/>
            <a:ext cx="10652125" cy="869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80"/>
              </a:lnSpc>
            </a:pPr>
            <a:r>
              <a:rPr lang="en-US" sz="595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sz="595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95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595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 : THẾ GIỚI THỰC VẬT</a:t>
            </a:r>
            <a:r>
              <a:rPr lang="en-US" sz="5950" dirty="0">
                <a:solidFill>
                  <a:srgbClr val="243D1F"/>
                </a:solidFill>
                <a:latin typeface="Cabin Semi-Bold" panose="00000700000000000000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03964" y="5628638"/>
            <a:ext cx="9634855" cy="15646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3815"/>
              </a:lnSpc>
            </a:pP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400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400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 : </a:t>
            </a: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400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400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khoa</a:t>
            </a:r>
            <a:r>
              <a:rPr lang="en-US" sz="400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4000" dirty="0">
                <a:solidFill>
                  <a:srgbClr val="243D1F"/>
                </a:solidFill>
                <a:latin typeface="Asap" panose="020F0504030202060203"/>
              </a:rPr>
              <a:t> </a:t>
            </a:r>
          </a:p>
          <a:p>
            <a:pPr algn="ctr">
              <a:lnSpc>
                <a:spcPts val="3815"/>
              </a:lnSpc>
            </a:pP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400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400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thích</a:t>
            </a:r>
            <a:r>
              <a:rPr lang="en-US" sz="400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4000" dirty="0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243D1F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725" dirty="0">
                <a:solidFill>
                  <a:srgbClr val="243D1F"/>
                </a:solidFill>
                <a:latin typeface="Asap" panose="020F0504030202060203"/>
              </a:rPr>
              <a:t> </a:t>
            </a:r>
          </a:p>
          <a:p>
            <a:pPr algn="ctr">
              <a:lnSpc>
                <a:spcPts val="3815"/>
              </a:lnSpc>
            </a:pPr>
            <a:endParaRPr lang="en-US" sz="2725" dirty="0">
              <a:solidFill>
                <a:srgbClr val="243D1F"/>
              </a:solidFill>
              <a:latin typeface="Asap" panose="020F0504030202060203"/>
            </a:endParaRPr>
          </a:p>
        </p:txBody>
      </p:sp>
      <p:grpSp>
        <p:nvGrpSpPr>
          <p:cNvPr id="4" name="Group 4"/>
          <p:cNvGrpSpPr/>
          <p:nvPr/>
        </p:nvGrpSpPr>
        <p:grpSpPr>
          <a:xfrm rot="-10016790">
            <a:off x="-1844764" y="886077"/>
            <a:ext cx="7009469" cy="7407629"/>
            <a:chOff x="0" y="0"/>
            <a:chExt cx="9345959" cy="98768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45930" cy="9876790"/>
            </a:xfrm>
            <a:custGeom>
              <a:avLst/>
              <a:gdLst/>
              <a:ahLst/>
              <a:cxnLst/>
              <a:rect l="l" t="t" r="r" b="b"/>
              <a:pathLst>
                <a:path w="9345930" h="9876790">
                  <a:moveTo>
                    <a:pt x="0" y="0"/>
                  </a:moveTo>
                  <a:lnTo>
                    <a:pt x="9345930" y="0"/>
                  </a:lnTo>
                  <a:lnTo>
                    <a:pt x="9345930" y="9876790"/>
                  </a:lnTo>
                  <a:lnTo>
                    <a:pt x="0" y="9876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386616">
            <a:off x="14293387" y="143841"/>
            <a:ext cx="7373670" cy="7792518"/>
            <a:chOff x="0" y="0"/>
            <a:chExt cx="9831560" cy="103900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831578" cy="10389997"/>
            </a:xfrm>
            <a:custGeom>
              <a:avLst/>
              <a:gdLst/>
              <a:ahLst/>
              <a:cxnLst/>
              <a:rect l="l" t="t" r="r" b="b"/>
              <a:pathLst>
                <a:path w="9831578" h="10389997">
                  <a:moveTo>
                    <a:pt x="0" y="0"/>
                  </a:moveTo>
                  <a:lnTo>
                    <a:pt x="9831578" y="0"/>
                  </a:lnTo>
                  <a:lnTo>
                    <a:pt x="9831578" y="10389997"/>
                  </a:lnTo>
                  <a:lnTo>
                    <a:pt x="0" y="10389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2278443">
            <a:off x="-1090497" y="6088888"/>
            <a:ext cx="4112866" cy="6081873"/>
            <a:chOff x="0" y="0"/>
            <a:chExt cx="5483821" cy="81091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83860" cy="8109204"/>
            </a:xfrm>
            <a:custGeom>
              <a:avLst/>
              <a:gdLst/>
              <a:ahLst/>
              <a:cxnLst/>
              <a:rect l="l" t="t" r="r" b="b"/>
              <a:pathLst>
                <a:path w="5483860" h="8109204">
                  <a:moveTo>
                    <a:pt x="0" y="0"/>
                  </a:moveTo>
                  <a:lnTo>
                    <a:pt x="5483860" y="0"/>
                  </a:lnTo>
                  <a:lnTo>
                    <a:pt x="5483860" y="8109204"/>
                  </a:lnTo>
                  <a:lnTo>
                    <a:pt x="0" y="8109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5" r="-44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-8609395">
            <a:off x="14234515" y="-1656993"/>
            <a:ext cx="3272443" cy="5883044"/>
            <a:chOff x="0" y="0"/>
            <a:chExt cx="4363257" cy="78440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63212" cy="7844028"/>
            </a:xfrm>
            <a:custGeom>
              <a:avLst/>
              <a:gdLst/>
              <a:ahLst/>
              <a:cxnLst/>
              <a:rect l="l" t="t" r="r" b="b"/>
              <a:pathLst>
                <a:path w="4363212" h="7844028">
                  <a:moveTo>
                    <a:pt x="0" y="0"/>
                  </a:moveTo>
                  <a:lnTo>
                    <a:pt x="4363212" y="0"/>
                  </a:lnTo>
                  <a:lnTo>
                    <a:pt x="4363212" y="7844028"/>
                  </a:lnTo>
                  <a:lnTo>
                    <a:pt x="0" y="7844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8" r="-1" b="-3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4439105" y="8340057"/>
            <a:ext cx="4582247" cy="2084922"/>
            <a:chOff x="0" y="0"/>
            <a:chExt cx="6109663" cy="27798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09716" cy="2779903"/>
            </a:xfrm>
            <a:custGeom>
              <a:avLst/>
              <a:gdLst/>
              <a:ahLst/>
              <a:cxnLst/>
              <a:rect l="l" t="t" r="r" b="b"/>
              <a:pathLst>
                <a:path w="6109716" h="2779903">
                  <a:moveTo>
                    <a:pt x="0" y="0"/>
                  </a:moveTo>
                  <a:lnTo>
                    <a:pt x="6109716" y="0"/>
                  </a:lnTo>
                  <a:lnTo>
                    <a:pt x="6109716" y="2779903"/>
                  </a:lnTo>
                  <a:lnTo>
                    <a:pt x="0" y="2779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0" r="-6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1022916" y="8340057"/>
            <a:ext cx="4582247" cy="2084922"/>
            <a:chOff x="0" y="0"/>
            <a:chExt cx="6109663" cy="277989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09716" cy="2779903"/>
            </a:xfrm>
            <a:custGeom>
              <a:avLst/>
              <a:gdLst/>
              <a:ahLst/>
              <a:cxnLst/>
              <a:rect l="l" t="t" r="r" b="b"/>
              <a:pathLst>
                <a:path w="6109716" h="2779903">
                  <a:moveTo>
                    <a:pt x="0" y="0"/>
                  </a:moveTo>
                  <a:lnTo>
                    <a:pt x="6109716" y="0"/>
                  </a:lnTo>
                  <a:lnTo>
                    <a:pt x="6109716" y="2779903"/>
                  </a:lnTo>
                  <a:lnTo>
                    <a:pt x="0" y="2779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0" r="-69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00172">
            <a:off x="13059898" y="6027827"/>
            <a:ext cx="3669035" cy="3972380"/>
          </a:xfrm>
          <a:custGeom>
            <a:avLst/>
            <a:gdLst/>
            <a:ahLst/>
            <a:cxnLst/>
            <a:rect l="l" t="t" r="r" b="b"/>
            <a:pathLst>
              <a:path w="3669035" h="3972380">
                <a:moveTo>
                  <a:pt x="0" y="0"/>
                </a:moveTo>
                <a:lnTo>
                  <a:pt x="3669035" y="0"/>
                </a:lnTo>
                <a:lnTo>
                  <a:pt x="3669035" y="3972381"/>
                </a:lnTo>
                <a:lnTo>
                  <a:pt x="0" y="3972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80368" y="2466915"/>
            <a:ext cx="3707632" cy="4170138"/>
          </a:xfrm>
          <a:custGeom>
            <a:avLst/>
            <a:gdLst/>
            <a:ahLst/>
            <a:cxnLst/>
            <a:rect l="l" t="t" r="r" b="b"/>
            <a:pathLst>
              <a:path w="3707632" h="4170138">
                <a:moveTo>
                  <a:pt x="0" y="0"/>
                </a:moveTo>
                <a:lnTo>
                  <a:pt x="3707632" y="0"/>
                </a:lnTo>
                <a:lnTo>
                  <a:pt x="3707632" y="4170138"/>
                </a:lnTo>
                <a:lnTo>
                  <a:pt x="0" y="417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16976" y="3857791"/>
            <a:ext cx="3340095" cy="4156227"/>
          </a:xfrm>
          <a:custGeom>
            <a:avLst/>
            <a:gdLst/>
            <a:ahLst/>
            <a:cxnLst/>
            <a:rect l="l" t="t" r="r" b="b"/>
            <a:pathLst>
              <a:path w="3340095" h="4156227">
                <a:moveTo>
                  <a:pt x="0" y="0"/>
                </a:moveTo>
                <a:lnTo>
                  <a:pt x="3340095" y="0"/>
                </a:lnTo>
                <a:lnTo>
                  <a:pt x="3340095" y="4156227"/>
                </a:lnTo>
                <a:lnTo>
                  <a:pt x="0" y="4156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291569"/>
            <a:ext cx="6589265" cy="6810610"/>
          </a:xfrm>
          <a:custGeom>
            <a:avLst/>
            <a:gdLst/>
            <a:ahLst/>
            <a:cxnLst/>
            <a:rect l="l" t="t" r="r" b="b"/>
            <a:pathLst>
              <a:path w="6589265" h="6810610">
                <a:moveTo>
                  <a:pt x="0" y="0"/>
                </a:moveTo>
                <a:lnTo>
                  <a:pt x="6589265" y="0"/>
                </a:lnTo>
                <a:lnTo>
                  <a:pt x="6589265" y="6810610"/>
                </a:lnTo>
                <a:lnTo>
                  <a:pt x="0" y="68106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36520" y="0"/>
            <a:ext cx="4115792" cy="2809028"/>
          </a:xfrm>
          <a:custGeom>
            <a:avLst/>
            <a:gdLst/>
            <a:ahLst/>
            <a:cxnLst/>
            <a:rect l="l" t="t" r="r" b="b"/>
            <a:pathLst>
              <a:path w="4115792" h="2809028">
                <a:moveTo>
                  <a:pt x="0" y="0"/>
                </a:moveTo>
                <a:lnTo>
                  <a:pt x="4115792" y="0"/>
                </a:lnTo>
                <a:lnTo>
                  <a:pt x="4115792" y="2809028"/>
                </a:lnTo>
                <a:lnTo>
                  <a:pt x="0" y="28090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92531"/>
            <a:ext cx="13222035" cy="338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0">
                <a:solidFill>
                  <a:srgbClr val="E6CF3C"/>
                </a:solidFill>
                <a:latin typeface="Times New Roman" panose="02020603050405020304"/>
              </a:rPr>
              <a:t>Hoạt động 3: Trò chơi luyện tập</a:t>
            </a:r>
          </a:p>
          <a:p>
            <a:pPr marL="776605" lvl="2" indent="-259080" algn="l">
              <a:lnSpc>
                <a:spcPts val="5040"/>
              </a:lnSpc>
              <a:buFont typeface="Arial" panose="020B0604020202020204"/>
              <a:buChar char="⚬"/>
            </a:pPr>
            <a:r>
              <a:rPr lang="en-US" sz="4200" spc="0">
                <a:solidFill>
                  <a:srgbClr val="E6CF3C"/>
                </a:solidFill>
                <a:latin typeface="Times New Roman" panose="02020603050405020304"/>
              </a:rPr>
              <a:t>Trò chơi: Bé Khéo tay</a:t>
            </a:r>
          </a:p>
          <a:p>
            <a:pPr marL="776605" lvl="2" indent="-259080" algn="l">
              <a:lnSpc>
                <a:spcPts val="5040"/>
              </a:lnSpc>
            </a:pPr>
            <a:r>
              <a:rPr lang="en-US" sz="4200" spc="0">
                <a:solidFill>
                  <a:srgbClr val="E6CF3C"/>
                </a:solidFill>
                <a:latin typeface="Times New Roman" panose="02020603050405020304"/>
              </a:rPr>
              <a:t>Bé dùng giấy màu để xé dán nhiều bông hoa đẹp</a:t>
            </a:r>
          </a:p>
          <a:p>
            <a:pPr marL="776605" lvl="2" indent="-259080" algn="l">
              <a:lnSpc>
                <a:spcPts val="5040"/>
              </a:lnSpc>
              <a:buFont typeface="Arial" panose="020B0604020202020204"/>
              <a:buChar char="⚬"/>
            </a:pPr>
            <a:r>
              <a:rPr lang="en-US" sz="4200" spc="0">
                <a:solidFill>
                  <a:srgbClr val="E6CF3C"/>
                </a:solidFill>
                <a:latin typeface="Times New Roman" panose="02020603050405020304"/>
              </a:rPr>
              <a:t>Cô giaó dục  trẻ biêt cách chăm sóc hoa và </a:t>
            </a:r>
          </a:p>
          <a:p>
            <a:pPr marL="776605" lvl="2" indent="-259080" algn="l">
              <a:lnSpc>
                <a:spcPts val="5040"/>
              </a:lnSpc>
            </a:pPr>
            <a:r>
              <a:rPr lang="en-US" sz="4200" spc="0">
                <a:solidFill>
                  <a:srgbClr val="E6CF3C"/>
                </a:solidFill>
                <a:latin typeface="Times New Roman" panose="02020603050405020304"/>
              </a:rPr>
              <a:t>bảo vệ hoa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1155628" flipH="1">
            <a:off x="-493699" y="-1083193"/>
            <a:ext cx="3207650" cy="7871533"/>
          </a:xfrm>
          <a:custGeom>
            <a:avLst/>
            <a:gdLst/>
            <a:ahLst/>
            <a:cxnLst/>
            <a:rect l="l" t="t" r="r" b="b"/>
            <a:pathLst>
              <a:path w="3207650" h="7871533">
                <a:moveTo>
                  <a:pt x="3207649" y="0"/>
                </a:moveTo>
                <a:lnTo>
                  <a:pt x="0" y="0"/>
                </a:lnTo>
                <a:lnTo>
                  <a:pt x="0" y="7871532"/>
                </a:lnTo>
                <a:lnTo>
                  <a:pt x="3207649" y="7871532"/>
                </a:lnTo>
                <a:lnTo>
                  <a:pt x="320764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21019" y="773850"/>
            <a:ext cx="3621537" cy="3164318"/>
          </a:xfrm>
          <a:custGeom>
            <a:avLst/>
            <a:gdLst/>
            <a:ahLst/>
            <a:cxnLst/>
            <a:rect l="l" t="t" r="r" b="b"/>
            <a:pathLst>
              <a:path w="3621537" h="3164318">
                <a:moveTo>
                  <a:pt x="3621537" y="0"/>
                </a:moveTo>
                <a:lnTo>
                  <a:pt x="0" y="0"/>
                </a:lnTo>
                <a:lnTo>
                  <a:pt x="0" y="3164318"/>
                </a:lnTo>
                <a:lnTo>
                  <a:pt x="3621537" y="3164318"/>
                </a:lnTo>
                <a:lnTo>
                  <a:pt x="36215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55628" flipH="1">
            <a:off x="15094189" y="3623453"/>
            <a:ext cx="3207650" cy="7871533"/>
          </a:xfrm>
          <a:custGeom>
            <a:avLst/>
            <a:gdLst/>
            <a:ahLst/>
            <a:cxnLst/>
            <a:rect l="l" t="t" r="r" b="b"/>
            <a:pathLst>
              <a:path w="3207650" h="7871533">
                <a:moveTo>
                  <a:pt x="3207650" y="0"/>
                </a:moveTo>
                <a:lnTo>
                  <a:pt x="0" y="0"/>
                </a:lnTo>
                <a:lnTo>
                  <a:pt x="0" y="7871532"/>
                </a:lnTo>
                <a:lnTo>
                  <a:pt x="3207650" y="7871532"/>
                </a:lnTo>
                <a:lnTo>
                  <a:pt x="320765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05620" y="1686819"/>
            <a:ext cx="3544425" cy="3189440"/>
          </a:xfrm>
          <a:custGeom>
            <a:avLst/>
            <a:gdLst/>
            <a:ahLst/>
            <a:cxnLst/>
            <a:rect l="l" t="t" r="r" b="b"/>
            <a:pathLst>
              <a:path w="2940065" h="2568882">
                <a:moveTo>
                  <a:pt x="0" y="0"/>
                </a:moveTo>
                <a:lnTo>
                  <a:pt x="2940065" y="0"/>
                </a:lnTo>
                <a:lnTo>
                  <a:pt x="2940065" y="2568882"/>
                </a:lnTo>
                <a:lnTo>
                  <a:pt x="0" y="2568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59965" y="1686819"/>
            <a:ext cx="9088210" cy="5410275"/>
          </a:xfrm>
          <a:custGeom>
            <a:avLst/>
            <a:gdLst/>
            <a:ahLst/>
            <a:cxnLst/>
            <a:rect l="l" t="t" r="r" b="b"/>
            <a:pathLst>
              <a:path w="4936876" h="5410275">
                <a:moveTo>
                  <a:pt x="0" y="0"/>
                </a:moveTo>
                <a:lnTo>
                  <a:pt x="4936877" y="0"/>
                </a:lnTo>
                <a:lnTo>
                  <a:pt x="4936877" y="5410275"/>
                </a:lnTo>
                <a:lnTo>
                  <a:pt x="0" y="5410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42871" y="6172200"/>
            <a:ext cx="3825050" cy="4114800"/>
          </a:xfrm>
          <a:custGeom>
            <a:avLst/>
            <a:gdLst/>
            <a:ahLst/>
            <a:cxnLst/>
            <a:rect l="l" t="t" r="r" b="b"/>
            <a:pathLst>
              <a:path w="3825050" h="4114800">
                <a:moveTo>
                  <a:pt x="0" y="0"/>
                </a:moveTo>
                <a:lnTo>
                  <a:pt x="3825049" y="0"/>
                </a:lnTo>
                <a:lnTo>
                  <a:pt x="3825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56034" y="5736361"/>
            <a:ext cx="3481881" cy="4474995"/>
          </a:xfrm>
          <a:custGeom>
            <a:avLst/>
            <a:gdLst/>
            <a:ahLst/>
            <a:cxnLst/>
            <a:rect l="l" t="t" r="r" b="b"/>
            <a:pathLst>
              <a:path w="3481881" h="4474995">
                <a:moveTo>
                  <a:pt x="0" y="0"/>
                </a:moveTo>
                <a:lnTo>
                  <a:pt x="3481881" y="0"/>
                </a:lnTo>
                <a:lnTo>
                  <a:pt x="3481881" y="4474996"/>
                </a:lnTo>
                <a:lnTo>
                  <a:pt x="0" y="44749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171" y="7119030"/>
            <a:ext cx="2860244" cy="2797838"/>
          </a:xfrm>
          <a:custGeom>
            <a:avLst/>
            <a:gdLst/>
            <a:ahLst/>
            <a:cxnLst/>
            <a:rect l="l" t="t" r="r" b="b"/>
            <a:pathLst>
              <a:path w="2860244" h="2797838">
                <a:moveTo>
                  <a:pt x="0" y="0"/>
                </a:moveTo>
                <a:lnTo>
                  <a:pt x="2860244" y="0"/>
                </a:lnTo>
                <a:lnTo>
                  <a:pt x="2860244" y="2797838"/>
                </a:lnTo>
                <a:lnTo>
                  <a:pt x="0" y="2797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900771" y="7119030"/>
            <a:ext cx="2860244" cy="2797838"/>
          </a:xfrm>
          <a:custGeom>
            <a:avLst/>
            <a:gdLst/>
            <a:ahLst/>
            <a:cxnLst/>
            <a:rect l="l" t="t" r="r" b="b"/>
            <a:pathLst>
              <a:path w="2860244" h="2797838">
                <a:moveTo>
                  <a:pt x="2860244" y="0"/>
                </a:moveTo>
                <a:lnTo>
                  <a:pt x="0" y="0"/>
                </a:lnTo>
                <a:lnTo>
                  <a:pt x="0" y="2797838"/>
                </a:lnTo>
                <a:lnTo>
                  <a:pt x="2860244" y="2797838"/>
                </a:lnTo>
                <a:lnTo>
                  <a:pt x="28602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575171" y="217977"/>
            <a:ext cx="2860244" cy="2797838"/>
          </a:xfrm>
          <a:custGeom>
            <a:avLst/>
            <a:gdLst/>
            <a:ahLst/>
            <a:cxnLst/>
            <a:rect l="l" t="t" r="r" b="b"/>
            <a:pathLst>
              <a:path w="2860244" h="2797838">
                <a:moveTo>
                  <a:pt x="0" y="2797838"/>
                </a:moveTo>
                <a:lnTo>
                  <a:pt x="2860244" y="2797838"/>
                </a:lnTo>
                <a:lnTo>
                  <a:pt x="2860244" y="0"/>
                </a:lnTo>
                <a:lnTo>
                  <a:pt x="0" y="0"/>
                </a:lnTo>
                <a:lnTo>
                  <a:pt x="0" y="279783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4900771" y="217977"/>
            <a:ext cx="2860244" cy="2797838"/>
          </a:xfrm>
          <a:custGeom>
            <a:avLst/>
            <a:gdLst/>
            <a:ahLst/>
            <a:cxnLst/>
            <a:rect l="l" t="t" r="r" b="b"/>
            <a:pathLst>
              <a:path w="2860244" h="2797838">
                <a:moveTo>
                  <a:pt x="2860244" y="2797838"/>
                </a:moveTo>
                <a:lnTo>
                  <a:pt x="0" y="2797838"/>
                </a:lnTo>
                <a:lnTo>
                  <a:pt x="0" y="0"/>
                </a:lnTo>
                <a:lnTo>
                  <a:pt x="2860244" y="0"/>
                </a:lnTo>
                <a:lnTo>
                  <a:pt x="2860244" y="279783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38811" y="7450129"/>
            <a:ext cx="8646801" cy="3015572"/>
          </a:xfrm>
          <a:custGeom>
            <a:avLst/>
            <a:gdLst/>
            <a:ahLst/>
            <a:cxnLst/>
            <a:rect l="l" t="t" r="r" b="b"/>
            <a:pathLst>
              <a:path w="8646801" h="3015572">
                <a:moveTo>
                  <a:pt x="0" y="0"/>
                </a:moveTo>
                <a:lnTo>
                  <a:pt x="8646801" y="0"/>
                </a:lnTo>
                <a:lnTo>
                  <a:pt x="8646801" y="3015572"/>
                </a:lnTo>
                <a:lnTo>
                  <a:pt x="0" y="3015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1413" y="3479081"/>
            <a:ext cx="3838277" cy="3776034"/>
          </a:xfrm>
          <a:custGeom>
            <a:avLst/>
            <a:gdLst/>
            <a:ahLst/>
            <a:cxnLst/>
            <a:rect l="l" t="t" r="r" b="b"/>
            <a:pathLst>
              <a:path w="3838277" h="3776034">
                <a:moveTo>
                  <a:pt x="0" y="0"/>
                </a:moveTo>
                <a:lnTo>
                  <a:pt x="3838277" y="0"/>
                </a:lnTo>
                <a:lnTo>
                  <a:pt x="3838277" y="3776034"/>
                </a:lnTo>
                <a:lnTo>
                  <a:pt x="0" y="3776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22589" y="3233980"/>
            <a:ext cx="3366197" cy="4086430"/>
          </a:xfrm>
          <a:custGeom>
            <a:avLst/>
            <a:gdLst/>
            <a:ahLst/>
            <a:cxnLst/>
            <a:rect l="l" t="t" r="r" b="b"/>
            <a:pathLst>
              <a:path w="3366197" h="4086430">
                <a:moveTo>
                  <a:pt x="0" y="0"/>
                </a:moveTo>
                <a:lnTo>
                  <a:pt x="3366197" y="0"/>
                </a:lnTo>
                <a:lnTo>
                  <a:pt x="3366197" y="4086430"/>
                </a:lnTo>
                <a:lnTo>
                  <a:pt x="0" y="4086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34795" y="2773853"/>
            <a:ext cx="2952439" cy="4466031"/>
          </a:xfrm>
          <a:custGeom>
            <a:avLst/>
            <a:gdLst/>
            <a:ahLst/>
            <a:cxnLst/>
            <a:rect l="l" t="t" r="r" b="b"/>
            <a:pathLst>
              <a:path w="2952439" h="4466031">
                <a:moveTo>
                  <a:pt x="0" y="0"/>
                </a:moveTo>
                <a:lnTo>
                  <a:pt x="2952438" y="0"/>
                </a:lnTo>
                <a:lnTo>
                  <a:pt x="2952438" y="4466031"/>
                </a:lnTo>
                <a:lnTo>
                  <a:pt x="0" y="44660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21701" y="393264"/>
            <a:ext cx="11718387" cy="238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973118"/>
                </a:solidFill>
                <a:latin typeface="Noto Serif Display Bold" panose="02020802080505020204"/>
              </a:rPr>
              <a:t>Hoạt động 1</a:t>
            </a:r>
            <a:r>
              <a:rPr lang="en-US" sz="3400">
                <a:solidFill>
                  <a:srgbClr val="191919"/>
                </a:solidFill>
                <a:latin typeface="Noto Serif Display Bold" panose="02020802080505020204"/>
              </a:rPr>
              <a:t> : Bé tham quan vườn hoa .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191919"/>
                </a:solidFill>
                <a:latin typeface="Noto Serif Display Bold" panose="02020802080505020204"/>
              </a:rPr>
              <a:t>Cho trẻ  quan sát và nêu cảm nhận của bé về những bức tranh mà bé vừa  được quan sát .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191919"/>
                </a:solidFill>
                <a:latin typeface="Noto Serif Display Bold" panose="02020802080505020204"/>
              </a:rPr>
              <a:t>Đàm thoại và khuyến khích trẻ gọi tên các loài hoa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0"/>
            <a:ext cx="5715000" cy="5295900"/>
          </a:xfrm>
          <a:custGeom>
            <a:avLst/>
            <a:gdLst/>
            <a:ahLst/>
            <a:cxnLst/>
            <a:rect l="l" t="t" r="r" b="b"/>
            <a:pathLst>
              <a:path w="5715000" h="5295900">
                <a:moveTo>
                  <a:pt x="0" y="0"/>
                </a:moveTo>
                <a:lnTo>
                  <a:pt x="5715000" y="0"/>
                </a:lnTo>
                <a:lnTo>
                  <a:pt x="5715000" y="5295900"/>
                </a:lnTo>
                <a:lnTo>
                  <a:pt x="0" y="5295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370" r="-323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72950" y="114300"/>
            <a:ext cx="5429250" cy="5181600"/>
          </a:xfrm>
          <a:custGeom>
            <a:avLst/>
            <a:gdLst/>
            <a:ahLst/>
            <a:cxnLst/>
            <a:rect l="l" t="t" r="r" b="b"/>
            <a:pathLst>
              <a:path w="5429250" h="5181600">
                <a:moveTo>
                  <a:pt x="0" y="0"/>
                </a:moveTo>
                <a:lnTo>
                  <a:pt x="5429250" y="0"/>
                </a:lnTo>
                <a:lnTo>
                  <a:pt x="5429250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578" r="-2157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00" y="5600700"/>
            <a:ext cx="5353050" cy="4419600"/>
          </a:xfrm>
          <a:custGeom>
            <a:avLst/>
            <a:gdLst/>
            <a:ahLst/>
            <a:cxnLst/>
            <a:rect l="l" t="t" r="r" b="b"/>
            <a:pathLst>
              <a:path w="5353050" h="4419600">
                <a:moveTo>
                  <a:pt x="0" y="0"/>
                </a:moveTo>
                <a:lnTo>
                  <a:pt x="5353050" y="0"/>
                </a:lnTo>
                <a:lnTo>
                  <a:pt x="535305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921" r="-1192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43600" y="5600700"/>
            <a:ext cx="5791200" cy="4419600"/>
          </a:xfrm>
          <a:custGeom>
            <a:avLst/>
            <a:gdLst/>
            <a:ahLst/>
            <a:cxnLst/>
            <a:rect l="l" t="t" r="r" b="b"/>
            <a:pathLst>
              <a:path w="5791200" h="4419600">
                <a:moveTo>
                  <a:pt x="0" y="0"/>
                </a:moveTo>
                <a:lnTo>
                  <a:pt x="5791200" y="0"/>
                </a:lnTo>
                <a:lnTo>
                  <a:pt x="57912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77" r="-8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72950" y="5600700"/>
            <a:ext cx="5429250" cy="4419600"/>
          </a:xfrm>
          <a:custGeom>
            <a:avLst/>
            <a:gdLst/>
            <a:ahLst/>
            <a:cxnLst/>
            <a:rect l="l" t="t" r="r" b="b"/>
            <a:pathLst>
              <a:path w="5429250" h="4419600">
                <a:moveTo>
                  <a:pt x="0" y="0"/>
                </a:moveTo>
                <a:lnTo>
                  <a:pt x="5429250" y="0"/>
                </a:lnTo>
                <a:lnTo>
                  <a:pt x="542925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041" r="-1504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89650" y="0"/>
            <a:ext cx="5619750" cy="5295900"/>
          </a:xfrm>
          <a:custGeom>
            <a:avLst/>
            <a:gdLst/>
            <a:ahLst/>
            <a:cxnLst/>
            <a:rect l="l" t="t" r="r" b="b"/>
            <a:pathLst>
              <a:path w="5619750" h="5295900">
                <a:moveTo>
                  <a:pt x="0" y="0"/>
                </a:moveTo>
                <a:lnTo>
                  <a:pt x="5619750" y="0"/>
                </a:lnTo>
                <a:lnTo>
                  <a:pt x="5619750" y="5295900"/>
                </a:lnTo>
                <a:lnTo>
                  <a:pt x="0" y="529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194" r="-2019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23380">
            <a:off x="14900829" y="5447419"/>
            <a:ext cx="4260163" cy="6491677"/>
            <a:chOff x="0" y="0"/>
            <a:chExt cx="5680217" cy="8655569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5680202" cy="8655558"/>
            </a:xfrm>
            <a:custGeom>
              <a:avLst/>
              <a:gdLst/>
              <a:ahLst/>
              <a:cxnLst/>
              <a:rect l="l" t="t" r="r" b="b"/>
              <a:pathLst>
                <a:path w="5680202" h="8655558">
                  <a:moveTo>
                    <a:pt x="5680202" y="0"/>
                  </a:moveTo>
                  <a:lnTo>
                    <a:pt x="0" y="0"/>
                  </a:lnTo>
                  <a:lnTo>
                    <a:pt x="0" y="8655558"/>
                  </a:lnTo>
                  <a:lnTo>
                    <a:pt x="5680202" y="8655558"/>
                  </a:lnTo>
                  <a:lnTo>
                    <a:pt x="5680202" y="0"/>
                  </a:lnTo>
                  <a:close/>
                </a:path>
              </a:pathLst>
            </a:custGeom>
            <a:blipFill>
              <a:blip r:embed="rId3"/>
              <a:stretch>
                <a:fillRect l="-56" r="-5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3294344">
            <a:off x="15058286" y="7262264"/>
            <a:ext cx="2236380" cy="5590951"/>
            <a:chOff x="0" y="0"/>
            <a:chExt cx="2981840" cy="7454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81833" cy="7454646"/>
            </a:xfrm>
            <a:custGeom>
              <a:avLst/>
              <a:gdLst/>
              <a:ahLst/>
              <a:cxnLst/>
              <a:rect l="l" t="t" r="r" b="b"/>
              <a:pathLst>
                <a:path w="2981833" h="7454646">
                  <a:moveTo>
                    <a:pt x="0" y="0"/>
                  </a:moveTo>
                  <a:lnTo>
                    <a:pt x="2981833" y="0"/>
                  </a:lnTo>
                  <a:lnTo>
                    <a:pt x="2981833" y="7454646"/>
                  </a:lnTo>
                  <a:lnTo>
                    <a:pt x="0" y="7454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3" r="-15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7962042">
            <a:off x="-1615455" y="-2988454"/>
            <a:ext cx="2770457" cy="6883122"/>
            <a:chOff x="0" y="0"/>
            <a:chExt cx="3693943" cy="91774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93922" cy="9177528"/>
            </a:xfrm>
            <a:custGeom>
              <a:avLst/>
              <a:gdLst/>
              <a:ahLst/>
              <a:cxnLst/>
              <a:rect l="l" t="t" r="r" b="b"/>
              <a:pathLst>
                <a:path w="3693922" h="9177528">
                  <a:moveTo>
                    <a:pt x="0" y="0"/>
                  </a:moveTo>
                  <a:lnTo>
                    <a:pt x="3693922" y="0"/>
                  </a:lnTo>
                  <a:lnTo>
                    <a:pt x="3693922" y="9177528"/>
                  </a:lnTo>
                  <a:lnTo>
                    <a:pt x="0" y="917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4" r="-8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9173085">
            <a:off x="547951" y="-674957"/>
            <a:ext cx="1548268" cy="2256129"/>
            <a:chOff x="0" y="0"/>
            <a:chExt cx="2064357" cy="30081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4385" cy="3008122"/>
            </a:xfrm>
            <a:custGeom>
              <a:avLst/>
              <a:gdLst/>
              <a:ahLst/>
              <a:cxnLst/>
              <a:rect l="l" t="t" r="r" b="b"/>
              <a:pathLst>
                <a:path w="2064385" h="3008122">
                  <a:moveTo>
                    <a:pt x="0" y="0"/>
                  </a:moveTo>
                  <a:lnTo>
                    <a:pt x="2064385" y="0"/>
                  </a:lnTo>
                  <a:lnTo>
                    <a:pt x="2064385" y="3008122"/>
                  </a:lnTo>
                  <a:lnTo>
                    <a:pt x="0" y="3008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4" r="1" b="-4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9529906">
            <a:off x="1852022" y="-1133107"/>
            <a:ext cx="1270293" cy="3172429"/>
            <a:chOff x="0" y="0"/>
            <a:chExt cx="1693724" cy="4229905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1693672" cy="4229862"/>
            </a:xfrm>
            <a:custGeom>
              <a:avLst/>
              <a:gdLst/>
              <a:ahLst/>
              <a:cxnLst/>
              <a:rect l="l" t="t" r="r" b="b"/>
              <a:pathLst>
                <a:path w="1693672" h="4229862">
                  <a:moveTo>
                    <a:pt x="1693672" y="0"/>
                  </a:moveTo>
                  <a:lnTo>
                    <a:pt x="0" y="0"/>
                  </a:lnTo>
                  <a:lnTo>
                    <a:pt x="0" y="4229862"/>
                  </a:lnTo>
                  <a:lnTo>
                    <a:pt x="1693672" y="4229862"/>
                  </a:lnTo>
                  <a:lnTo>
                    <a:pt x="1693672" y="0"/>
                  </a:lnTo>
                  <a:close/>
                </a:path>
              </a:pathLst>
            </a:custGeom>
            <a:blipFill>
              <a:blip r:embed="rId7"/>
              <a:stretch>
                <a:fillRect l="-82" r="-86" b="-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5490619">
            <a:off x="312608" y="3021072"/>
            <a:ext cx="554273" cy="1007769"/>
            <a:chOff x="0" y="0"/>
            <a:chExt cx="739031" cy="13436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39013" cy="1343660"/>
            </a:xfrm>
            <a:custGeom>
              <a:avLst/>
              <a:gdLst/>
              <a:ahLst/>
              <a:cxnLst/>
              <a:rect l="l" t="t" r="r" b="b"/>
              <a:pathLst>
                <a:path w="739013" h="1343660">
                  <a:moveTo>
                    <a:pt x="0" y="0"/>
                  </a:moveTo>
                  <a:lnTo>
                    <a:pt x="739013" y="0"/>
                  </a:lnTo>
                  <a:lnTo>
                    <a:pt x="739013" y="1343660"/>
                  </a:lnTo>
                  <a:lnTo>
                    <a:pt x="0" y="1343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0" r="-12" b="-2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1853187">
            <a:off x="1936021" y="3559256"/>
            <a:ext cx="383936" cy="906043"/>
            <a:chOff x="0" y="0"/>
            <a:chExt cx="511915" cy="120805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11937" cy="1208024"/>
            </a:xfrm>
            <a:custGeom>
              <a:avLst/>
              <a:gdLst/>
              <a:ahLst/>
              <a:cxnLst/>
              <a:rect l="l" t="t" r="r" b="b"/>
              <a:pathLst>
                <a:path w="511937" h="1208024">
                  <a:moveTo>
                    <a:pt x="0" y="0"/>
                  </a:moveTo>
                  <a:lnTo>
                    <a:pt x="511937" y="0"/>
                  </a:lnTo>
                  <a:lnTo>
                    <a:pt x="511937" y="1208024"/>
                  </a:lnTo>
                  <a:lnTo>
                    <a:pt x="0" y="120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1" r="4" b="-34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 rot="-1141099">
            <a:off x="16227382" y="7564634"/>
            <a:ext cx="1268138" cy="4354122"/>
            <a:chOff x="0" y="0"/>
            <a:chExt cx="1690851" cy="58054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90878" cy="5805551"/>
            </a:xfrm>
            <a:custGeom>
              <a:avLst/>
              <a:gdLst/>
              <a:ahLst/>
              <a:cxnLst/>
              <a:rect l="l" t="t" r="r" b="b"/>
              <a:pathLst>
                <a:path w="1690878" h="5805551">
                  <a:moveTo>
                    <a:pt x="0" y="0"/>
                  </a:moveTo>
                  <a:lnTo>
                    <a:pt x="1690878" y="0"/>
                  </a:lnTo>
                  <a:lnTo>
                    <a:pt x="1690878" y="5805551"/>
                  </a:lnTo>
                  <a:lnTo>
                    <a:pt x="0" y="5805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71" r="-69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-230227" y="8313410"/>
            <a:ext cx="964079" cy="2433006"/>
            <a:chOff x="0" y="0"/>
            <a:chExt cx="1285439" cy="324400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85494" cy="3243961"/>
            </a:xfrm>
            <a:custGeom>
              <a:avLst/>
              <a:gdLst/>
              <a:ahLst/>
              <a:cxnLst/>
              <a:rect l="l" t="t" r="r" b="b"/>
              <a:pathLst>
                <a:path w="1285494" h="3243961">
                  <a:moveTo>
                    <a:pt x="0" y="0"/>
                  </a:moveTo>
                  <a:lnTo>
                    <a:pt x="1285494" y="0"/>
                  </a:lnTo>
                  <a:lnTo>
                    <a:pt x="1285494" y="3243961"/>
                  </a:lnTo>
                  <a:lnTo>
                    <a:pt x="0" y="3243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9" r="-24" b="-1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 rot="954738">
            <a:off x="-36762" y="8612782"/>
            <a:ext cx="1541228" cy="3829139"/>
            <a:chOff x="0" y="0"/>
            <a:chExt cx="2054971" cy="510551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54987" cy="5105527"/>
            </a:xfrm>
            <a:custGeom>
              <a:avLst/>
              <a:gdLst/>
              <a:ahLst/>
              <a:cxnLst/>
              <a:rect l="l" t="t" r="r" b="b"/>
              <a:pathLst>
                <a:path w="2054987" h="5105527">
                  <a:moveTo>
                    <a:pt x="0" y="0"/>
                  </a:moveTo>
                  <a:lnTo>
                    <a:pt x="2054987" y="0"/>
                  </a:lnTo>
                  <a:lnTo>
                    <a:pt x="2054987" y="5105527"/>
                  </a:lnTo>
                  <a:lnTo>
                    <a:pt x="0" y="5105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4" r="-84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 rot="-9527996">
            <a:off x="16747399" y="-663098"/>
            <a:ext cx="1548268" cy="2256129"/>
            <a:chOff x="0" y="0"/>
            <a:chExt cx="2064357" cy="300817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064385" cy="3008122"/>
            </a:xfrm>
            <a:custGeom>
              <a:avLst/>
              <a:gdLst/>
              <a:ahLst/>
              <a:cxnLst/>
              <a:rect l="l" t="t" r="r" b="b"/>
              <a:pathLst>
                <a:path w="2064385" h="3008122">
                  <a:moveTo>
                    <a:pt x="0" y="0"/>
                  </a:moveTo>
                  <a:lnTo>
                    <a:pt x="2064385" y="0"/>
                  </a:lnTo>
                  <a:lnTo>
                    <a:pt x="2064385" y="3008122"/>
                  </a:lnTo>
                  <a:lnTo>
                    <a:pt x="0" y="3008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4" r="1" b="-46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 rot="-6732337">
            <a:off x="15749704" y="1149887"/>
            <a:ext cx="384789" cy="699616"/>
            <a:chOff x="0" y="0"/>
            <a:chExt cx="513052" cy="932821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513080" cy="932815"/>
            </a:xfrm>
            <a:custGeom>
              <a:avLst/>
              <a:gdLst/>
              <a:ahLst/>
              <a:cxnLst/>
              <a:rect l="l" t="t" r="r" b="b"/>
              <a:pathLst>
                <a:path w="513080" h="932815">
                  <a:moveTo>
                    <a:pt x="513080" y="0"/>
                  </a:moveTo>
                  <a:lnTo>
                    <a:pt x="0" y="0"/>
                  </a:lnTo>
                  <a:lnTo>
                    <a:pt x="0" y="932815"/>
                  </a:lnTo>
                  <a:lnTo>
                    <a:pt x="513080" y="932815"/>
                  </a:lnTo>
                  <a:lnTo>
                    <a:pt x="513080" y="0"/>
                  </a:lnTo>
                  <a:close/>
                </a:path>
              </a:pathLst>
            </a:custGeom>
            <a:blipFill>
              <a:blip r:embed="rId8"/>
              <a:stretch>
                <a:fillRect l="-10" r="-4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 rot="2158146">
            <a:off x="16266961" y="2628013"/>
            <a:ext cx="249784" cy="589462"/>
            <a:chOff x="0" y="0"/>
            <a:chExt cx="333045" cy="785949"/>
          </a:xfrm>
        </p:grpSpPr>
        <p:sp>
          <p:nvSpPr>
            <p:cNvPr id="29" name="Freeform 29"/>
            <p:cNvSpPr/>
            <p:nvPr/>
          </p:nvSpPr>
          <p:spPr>
            <a:xfrm flipH="1">
              <a:off x="0" y="0"/>
              <a:ext cx="332994" cy="786003"/>
            </a:xfrm>
            <a:custGeom>
              <a:avLst/>
              <a:gdLst/>
              <a:ahLst/>
              <a:cxnLst/>
              <a:rect l="l" t="t" r="r" b="b"/>
              <a:pathLst>
                <a:path w="332994" h="786003">
                  <a:moveTo>
                    <a:pt x="332994" y="0"/>
                  </a:moveTo>
                  <a:lnTo>
                    <a:pt x="0" y="0"/>
                  </a:lnTo>
                  <a:lnTo>
                    <a:pt x="0" y="786003"/>
                  </a:lnTo>
                  <a:lnTo>
                    <a:pt x="332994" y="786003"/>
                  </a:lnTo>
                  <a:lnTo>
                    <a:pt x="332994" y="0"/>
                  </a:lnTo>
                  <a:close/>
                </a:path>
              </a:pathLst>
            </a:custGeom>
            <a:blipFill>
              <a:blip r:embed="rId9"/>
              <a:stretch>
                <a:fillRect t="-31" r="-15" b="-24"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3652252" y="6698945"/>
            <a:ext cx="8040704" cy="3658521"/>
          </a:xfrm>
          <a:custGeom>
            <a:avLst/>
            <a:gdLst/>
            <a:ahLst/>
            <a:cxnLst/>
            <a:rect l="l" t="t" r="r" b="b"/>
            <a:pathLst>
              <a:path w="8040704" h="3658521">
                <a:moveTo>
                  <a:pt x="0" y="0"/>
                </a:moveTo>
                <a:lnTo>
                  <a:pt x="8040705" y="0"/>
                </a:lnTo>
                <a:lnTo>
                  <a:pt x="8040705" y="3658520"/>
                </a:lnTo>
                <a:lnTo>
                  <a:pt x="0" y="3658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948217" y="1625184"/>
            <a:ext cx="12746516" cy="329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spc="184">
                <a:solidFill>
                  <a:srgbClr val="677EA4"/>
                </a:solidFill>
                <a:latin typeface="TAN Meringue"/>
              </a:rPr>
              <a:t>Hoạt động 2 : Quan sát và nhận xét về hình dạng cánh hoa.</a:t>
            </a:r>
          </a:p>
          <a:p>
            <a:pPr algn="ctr">
              <a:lnSpc>
                <a:spcPts val="6440"/>
              </a:lnSpc>
            </a:pPr>
            <a:r>
              <a:rPr lang="en-US" sz="4600" spc="184">
                <a:solidFill>
                  <a:srgbClr val="677EA4"/>
                </a:solidFill>
                <a:latin typeface="TAN Meringue"/>
              </a:rPr>
              <a:t>Phân biệt sự khác nhau về hình dạng, màu sắc giữa các loài hoa. 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925" b="-7592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544300" y="5943780"/>
            <a:ext cx="4457700" cy="3657420"/>
            <a:chOff x="0" y="0"/>
            <a:chExt cx="5943600" cy="48765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43600" cy="4876546"/>
            </a:xfrm>
            <a:custGeom>
              <a:avLst/>
              <a:gdLst/>
              <a:ahLst/>
              <a:cxnLst/>
              <a:rect l="l" t="t" r="r" b="b"/>
              <a:pathLst>
                <a:path w="5943600" h="4876546">
                  <a:moveTo>
                    <a:pt x="0" y="0"/>
                  </a:moveTo>
                  <a:lnTo>
                    <a:pt x="5943600" y="0"/>
                  </a:lnTo>
                  <a:lnTo>
                    <a:pt x="5943600" y="4876546"/>
                  </a:lnTo>
                  <a:lnTo>
                    <a:pt x="0" y="4876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689" r="-1168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743700" y="1828980"/>
            <a:ext cx="4686120" cy="3429000"/>
            <a:chOff x="0" y="0"/>
            <a:chExt cx="6248160" cy="4572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48146" cy="4572000"/>
            </a:xfrm>
            <a:custGeom>
              <a:avLst/>
              <a:gdLst/>
              <a:ahLst/>
              <a:cxnLst/>
              <a:rect l="l" t="t" r="r" b="b"/>
              <a:pathLst>
                <a:path w="6248146" h="4572000">
                  <a:moveTo>
                    <a:pt x="0" y="0"/>
                  </a:moveTo>
                  <a:lnTo>
                    <a:pt x="6248146" y="0"/>
                  </a:lnTo>
                  <a:lnTo>
                    <a:pt x="6248146" y="4572000"/>
                  </a:lnTo>
                  <a:lnTo>
                    <a:pt x="0" y="457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017" r="-501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743700" y="5943780"/>
            <a:ext cx="4686120" cy="3657420"/>
            <a:chOff x="0" y="0"/>
            <a:chExt cx="6248160" cy="48765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48146" cy="4876546"/>
            </a:xfrm>
            <a:custGeom>
              <a:avLst/>
              <a:gdLst/>
              <a:ahLst/>
              <a:cxnLst/>
              <a:rect l="l" t="t" r="r" b="b"/>
              <a:pathLst>
                <a:path w="6248146" h="4876546">
                  <a:moveTo>
                    <a:pt x="0" y="0"/>
                  </a:moveTo>
                  <a:lnTo>
                    <a:pt x="6248146" y="0"/>
                  </a:lnTo>
                  <a:lnTo>
                    <a:pt x="6248146" y="4876546"/>
                  </a:lnTo>
                  <a:lnTo>
                    <a:pt x="0" y="4876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535" r="-853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286000" y="5943780"/>
            <a:ext cx="4343220" cy="3657420"/>
            <a:chOff x="0" y="0"/>
            <a:chExt cx="5790960" cy="48765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90946" cy="4876546"/>
            </a:xfrm>
            <a:custGeom>
              <a:avLst/>
              <a:gdLst/>
              <a:ahLst/>
              <a:cxnLst/>
              <a:rect l="l" t="t" r="r" b="b"/>
              <a:pathLst>
                <a:path w="5790946" h="4876546">
                  <a:moveTo>
                    <a:pt x="0" y="0"/>
                  </a:moveTo>
                  <a:lnTo>
                    <a:pt x="5790946" y="0"/>
                  </a:lnTo>
                  <a:lnTo>
                    <a:pt x="5790946" y="4876546"/>
                  </a:lnTo>
                  <a:lnTo>
                    <a:pt x="0" y="4876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139" r="-6140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544300" y="1828980"/>
            <a:ext cx="4457700" cy="3429000"/>
            <a:chOff x="0" y="0"/>
            <a:chExt cx="5943600" cy="4572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43600" cy="4572000"/>
            </a:xfrm>
            <a:custGeom>
              <a:avLst/>
              <a:gdLst/>
              <a:ahLst/>
              <a:cxnLst/>
              <a:rect l="l" t="t" r="r" b="b"/>
              <a:pathLst>
                <a:path w="5943600" h="4572000">
                  <a:moveTo>
                    <a:pt x="0" y="0"/>
                  </a:moveTo>
                  <a:lnTo>
                    <a:pt x="5943600" y="0"/>
                  </a:lnTo>
                  <a:lnTo>
                    <a:pt x="5943600" y="4572000"/>
                  </a:lnTo>
                  <a:lnTo>
                    <a:pt x="0" y="457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82" r="-1282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2286000" y="1828980"/>
            <a:ext cx="4343220" cy="3429000"/>
            <a:chOff x="0" y="0"/>
            <a:chExt cx="5790960" cy="4572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90946" cy="4572000"/>
            </a:xfrm>
            <a:custGeom>
              <a:avLst/>
              <a:gdLst/>
              <a:ahLst/>
              <a:cxnLst/>
              <a:rect l="l" t="t" r="r" b="b"/>
              <a:pathLst>
                <a:path w="5790946" h="4572000">
                  <a:moveTo>
                    <a:pt x="0" y="0"/>
                  </a:moveTo>
                  <a:lnTo>
                    <a:pt x="5790946" y="0"/>
                  </a:lnTo>
                  <a:lnTo>
                    <a:pt x="5790946" y="4572000"/>
                  </a:lnTo>
                  <a:lnTo>
                    <a:pt x="0" y="457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633" r="-2634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2412562" y="351742"/>
            <a:ext cx="13462875" cy="100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0">
                <a:solidFill>
                  <a:srgbClr val="0000FF"/>
                </a:solidFill>
                <a:latin typeface="Arial" panose="020B0604020202020204"/>
              </a:rPr>
              <a:t>   </a:t>
            </a:r>
            <a:r>
              <a:rPr lang="en-US" sz="4200" spc="0">
                <a:solidFill>
                  <a:srgbClr val="FF0066"/>
                </a:solidFill>
                <a:latin typeface="Arial" panose="020B0604020202020204"/>
              </a:rPr>
              <a:t>Hãy kể tên những bông hoa có cánh dạng dài</a:t>
            </a:r>
            <a:r>
              <a:rPr lang="en-US" sz="4200" spc="0">
                <a:solidFill>
                  <a:srgbClr val="000000"/>
                </a:solidFill>
                <a:latin typeface="Arial" panose="020B0604020202020204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44300" y="1942920"/>
            <a:ext cx="4457700" cy="3200580"/>
            <a:chOff x="0" y="0"/>
            <a:chExt cx="5943600" cy="42674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43600" cy="4267454"/>
            </a:xfrm>
            <a:custGeom>
              <a:avLst/>
              <a:gdLst/>
              <a:ahLst/>
              <a:cxnLst/>
              <a:rect l="l" t="t" r="r" b="b"/>
              <a:pathLst>
                <a:path w="5943600" h="4267454">
                  <a:moveTo>
                    <a:pt x="0" y="0"/>
                  </a:moveTo>
                  <a:lnTo>
                    <a:pt x="5943600" y="0"/>
                  </a:lnTo>
                  <a:lnTo>
                    <a:pt x="5943600" y="4267454"/>
                  </a:lnTo>
                  <a:lnTo>
                    <a:pt x="0" y="4267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849" r="-384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858180" y="1942920"/>
            <a:ext cx="4571640" cy="3200580"/>
            <a:chOff x="0" y="0"/>
            <a:chExt cx="6095520" cy="42674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95492" cy="4267454"/>
            </a:xfrm>
            <a:custGeom>
              <a:avLst/>
              <a:gdLst/>
              <a:ahLst/>
              <a:cxnLst/>
              <a:rect l="l" t="t" r="r" b="b"/>
              <a:pathLst>
                <a:path w="6095492" h="4267454">
                  <a:moveTo>
                    <a:pt x="0" y="0"/>
                  </a:moveTo>
                  <a:lnTo>
                    <a:pt x="6095492" y="0"/>
                  </a:lnTo>
                  <a:lnTo>
                    <a:pt x="6095492" y="4267454"/>
                  </a:lnTo>
                  <a:lnTo>
                    <a:pt x="0" y="4267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638" r="-263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858180" y="5829300"/>
            <a:ext cx="4571640" cy="3657420"/>
            <a:chOff x="0" y="0"/>
            <a:chExt cx="6095520" cy="48765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95492" cy="4876546"/>
            </a:xfrm>
            <a:custGeom>
              <a:avLst/>
              <a:gdLst/>
              <a:ahLst/>
              <a:cxnLst/>
              <a:rect l="l" t="t" r="r" b="b"/>
              <a:pathLst>
                <a:path w="6095492" h="4876546">
                  <a:moveTo>
                    <a:pt x="0" y="0"/>
                  </a:moveTo>
                  <a:lnTo>
                    <a:pt x="6095492" y="0"/>
                  </a:lnTo>
                  <a:lnTo>
                    <a:pt x="6095492" y="4876546"/>
                  </a:lnTo>
                  <a:lnTo>
                    <a:pt x="0" y="4876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152" r="-1015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544300" y="5829300"/>
            <a:ext cx="4457700" cy="3657420"/>
            <a:chOff x="0" y="0"/>
            <a:chExt cx="5943600" cy="48765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43600" cy="4876546"/>
            </a:xfrm>
            <a:custGeom>
              <a:avLst/>
              <a:gdLst/>
              <a:ahLst/>
              <a:cxnLst/>
              <a:rect l="l" t="t" r="r" b="b"/>
              <a:pathLst>
                <a:path w="5943600" h="4876546">
                  <a:moveTo>
                    <a:pt x="0" y="0"/>
                  </a:moveTo>
                  <a:lnTo>
                    <a:pt x="5943600" y="0"/>
                  </a:lnTo>
                  <a:lnTo>
                    <a:pt x="5943600" y="4876546"/>
                  </a:lnTo>
                  <a:lnTo>
                    <a:pt x="0" y="4876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698" r="-469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286000" y="1942920"/>
            <a:ext cx="4457700" cy="3200580"/>
            <a:chOff x="0" y="0"/>
            <a:chExt cx="5943600" cy="42674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943600" cy="4267454"/>
            </a:xfrm>
            <a:custGeom>
              <a:avLst/>
              <a:gdLst/>
              <a:ahLst/>
              <a:cxnLst/>
              <a:rect l="l" t="t" r="r" b="b"/>
              <a:pathLst>
                <a:path w="5943600" h="4267454">
                  <a:moveTo>
                    <a:pt x="0" y="0"/>
                  </a:moveTo>
                  <a:lnTo>
                    <a:pt x="5943600" y="0"/>
                  </a:lnTo>
                  <a:lnTo>
                    <a:pt x="5943600" y="4267454"/>
                  </a:lnTo>
                  <a:lnTo>
                    <a:pt x="0" y="4267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984" r="-3984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2286000" y="5829300"/>
            <a:ext cx="4400460" cy="3643380"/>
            <a:chOff x="0" y="0"/>
            <a:chExt cx="5867280" cy="4857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67273" cy="4857877"/>
            </a:xfrm>
            <a:custGeom>
              <a:avLst/>
              <a:gdLst/>
              <a:ahLst/>
              <a:cxnLst/>
              <a:rect l="l" t="t" r="r" b="b"/>
              <a:pathLst>
                <a:path w="5867273" h="4857877">
                  <a:moveTo>
                    <a:pt x="0" y="0"/>
                  </a:moveTo>
                  <a:lnTo>
                    <a:pt x="5867273" y="0"/>
                  </a:lnTo>
                  <a:lnTo>
                    <a:pt x="5867273" y="4857877"/>
                  </a:lnTo>
                  <a:lnTo>
                    <a:pt x="0" y="4857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196" r="-5197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3508222" y="-72218"/>
            <a:ext cx="13222035" cy="117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0">
                <a:solidFill>
                  <a:srgbClr val="FF0066"/>
                </a:solidFill>
                <a:latin typeface="Times New Roman" panose="02020603050405020304"/>
              </a:rPr>
              <a:t>Trẻ kể các loại hoa có cánh hoa to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925" b="-7592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555743" y="-201427"/>
            <a:ext cx="11405475" cy="104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spc="0">
                <a:solidFill>
                  <a:srgbClr val="0000FF"/>
                </a:solidFill>
                <a:latin typeface="Times New Roman" panose="02020603050405020304"/>
              </a:rPr>
              <a:t>       </a:t>
            </a:r>
            <a:r>
              <a:rPr lang="en-US" sz="6600" spc="0">
                <a:solidFill>
                  <a:srgbClr val="FF0000"/>
                </a:solidFill>
                <a:latin typeface="Times New Roman" panose="02020603050405020304"/>
              </a:rPr>
              <a:t>Những bông hoa có màu đỏ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857320" y="1371600"/>
            <a:ext cx="5372460" cy="3800520"/>
            <a:chOff x="0" y="0"/>
            <a:chExt cx="7163280" cy="50673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63308" cy="5067300"/>
            </a:xfrm>
            <a:custGeom>
              <a:avLst/>
              <a:gdLst/>
              <a:ahLst/>
              <a:cxnLst/>
              <a:rect l="l" t="t" r="r" b="b"/>
              <a:pathLst>
                <a:path w="7163308" h="5067300">
                  <a:moveTo>
                    <a:pt x="0" y="0"/>
                  </a:moveTo>
                  <a:lnTo>
                    <a:pt x="7163308" y="0"/>
                  </a:lnTo>
                  <a:lnTo>
                    <a:pt x="7163308" y="5067300"/>
                  </a:lnTo>
                  <a:lnTo>
                    <a:pt x="0" y="506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010" b="-301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829800" y="5943780"/>
            <a:ext cx="5334120" cy="3771900"/>
            <a:chOff x="0" y="0"/>
            <a:chExt cx="7112160" cy="5029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12127" cy="5029200"/>
            </a:xfrm>
            <a:custGeom>
              <a:avLst/>
              <a:gdLst/>
              <a:ahLst/>
              <a:cxnLst/>
              <a:rect l="l" t="t" r="r" b="b"/>
              <a:pathLst>
                <a:path w="7112127" h="5029200">
                  <a:moveTo>
                    <a:pt x="0" y="0"/>
                  </a:moveTo>
                  <a:lnTo>
                    <a:pt x="7112127" y="0"/>
                  </a:lnTo>
                  <a:lnTo>
                    <a:pt x="7112127" y="5029200"/>
                  </a:lnTo>
                  <a:lnTo>
                    <a:pt x="0" y="502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1" b="-303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9715320" y="1371600"/>
            <a:ext cx="5372460" cy="3886380"/>
            <a:chOff x="0" y="0"/>
            <a:chExt cx="7163280" cy="51818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163308" cy="5181854"/>
            </a:xfrm>
            <a:custGeom>
              <a:avLst/>
              <a:gdLst/>
              <a:ahLst/>
              <a:cxnLst/>
              <a:rect l="l" t="t" r="r" b="b"/>
              <a:pathLst>
                <a:path w="7163308" h="5181854">
                  <a:moveTo>
                    <a:pt x="0" y="0"/>
                  </a:moveTo>
                  <a:lnTo>
                    <a:pt x="7163308" y="0"/>
                  </a:lnTo>
                  <a:lnTo>
                    <a:pt x="7163308" y="5181854"/>
                  </a:lnTo>
                  <a:lnTo>
                    <a:pt x="0" y="5181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39" b="-1839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2971800" y="5943780"/>
            <a:ext cx="5383800" cy="3771900"/>
            <a:chOff x="0" y="0"/>
            <a:chExt cx="7178400" cy="502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78421" cy="5029200"/>
            </a:xfrm>
            <a:custGeom>
              <a:avLst/>
              <a:gdLst/>
              <a:ahLst/>
              <a:cxnLst/>
              <a:rect l="l" t="t" r="r" b="b"/>
              <a:pathLst>
                <a:path w="7178421" h="5029200">
                  <a:moveTo>
                    <a:pt x="0" y="0"/>
                  </a:moveTo>
                  <a:lnTo>
                    <a:pt x="7178421" y="0"/>
                  </a:lnTo>
                  <a:lnTo>
                    <a:pt x="7178421" y="5029200"/>
                  </a:lnTo>
                  <a:lnTo>
                    <a:pt x="0" y="502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676" r="-267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2286000" y="0"/>
            <a:ext cx="457380" cy="457380"/>
            <a:chOff x="0" y="0"/>
            <a:chExt cx="609840" cy="6098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9854" cy="609854"/>
            </a:xfrm>
            <a:custGeom>
              <a:avLst/>
              <a:gdLst/>
              <a:ahLst/>
              <a:cxnLst/>
              <a:rect l="l" t="t" r="r" b="b"/>
              <a:pathLst>
                <a:path w="609854" h="609854">
                  <a:moveTo>
                    <a:pt x="0" y="0"/>
                  </a:moveTo>
                  <a:lnTo>
                    <a:pt x="609854" y="0"/>
                  </a:lnTo>
                  <a:lnTo>
                    <a:pt x="609854" y="609854"/>
                  </a:lnTo>
                  <a:lnTo>
                    <a:pt x="0" y="609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2" b="2"/>
              </a:stretch>
            </a:blipFill>
          </p:spPr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5925" b="-7592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2412562" y="541522"/>
            <a:ext cx="13462875" cy="110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spc="0">
                <a:solidFill>
                  <a:srgbClr val="0000FF"/>
                </a:solidFill>
                <a:latin typeface="Times New Roman" panose="02020603050405020304"/>
              </a:rPr>
              <a:t> </a:t>
            </a:r>
            <a:r>
              <a:rPr lang="en-US" sz="5400" spc="0">
                <a:solidFill>
                  <a:srgbClr val="FF0066"/>
                </a:solidFill>
                <a:latin typeface="Times New Roman" panose="02020603050405020304"/>
              </a:rPr>
              <a:t>Trẻ biết chơi trò chơi: “Đi tìm bông hoa hồng”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086280" y="2400300"/>
          <a:ext cx="16852900" cy="8686800"/>
        </p:xfrm>
        <a:graphic>
          <a:graphicData uri="http://schemas.openxmlformats.org/drawingml/2006/table">
            <a:tbl>
              <a:tblPr/>
              <a:tblGrid>
                <a:gridCol w="3389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7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7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78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97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06477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26563" marR="126563" marT="126563" marB="126563" anchor="ctr">
                    <a:lnL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80"/>
                        </a:lnSpc>
                        <a:defRPr/>
                      </a:pPr>
                      <a:r>
                        <a:rPr lang="en-US" sz="2400" spc="-1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5</a:t>
                      </a: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80"/>
                        </a:lnSpc>
                        <a:defRPr/>
                      </a:pPr>
                      <a:r>
                        <a:rPr lang="en-US" sz="2400" spc="-1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6</a:t>
                      </a: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80"/>
                        </a:lnSpc>
                        <a:defRPr/>
                      </a:pPr>
                      <a:r>
                        <a:rPr lang="en-US" sz="2400" spc="-1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7</a:t>
                      </a: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80"/>
                        </a:lnSpc>
                        <a:defRPr/>
                      </a:pPr>
                      <a:r>
                        <a:rPr lang="en-US" sz="2400" spc="-1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8</a:t>
                      </a: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8145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endParaRPr lang="en-US" sz="1100" dirty="0"/>
                    </a:p>
                  </a:txBody>
                  <a:tcPr marL="126563" marR="126563" marT="126563" marB="126563" anchor="ctr">
                    <a:lnL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80"/>
                        </a:lnSpc>
                        <a:defRPr/>
                      </a:pPr>
                      <a:r>
                        <a:rPr lang="en-US" sz="2400" spc="-1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4</a:t>
                      </a: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80"/>
                        </a:lnSpc>
                        <a:defRPr/>
                      </a:pPr>
                      <a:r>
                        <a:rPr lang="en-US" sz="2400" spc="-1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9</a:t>
                      </a: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4970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26563" marR="126563" marT="126563" marB="126563" anchor="ctr">
                    <a:lnL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80"/>
                        </a:lnSpc>
                        <a:defRPr/>
                      </a:pPr>
                      <a:r>
                        <a:rPr lang="en-US" sz="2400" spc="-1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3</a:t>
                      </a: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80"/>
                        </a:lnSpc>
                        <a:defRPr/>
                      </a:pPr>
                      <a:r>
                        <a:rPr lang="en-US" sz="2400" spc="-1">
                          <a:solidFill>
                            <a:srgbClr val="000000"/>
                          </a:solidFill>
                          <a:latin typeface="Arial" panose="020B0604020202020204"/>
                        </a:rPr>
                        <a:t>2</a:t>
                      </a: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7208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26563" marR="126563" marT="126563" marB="126563" anchor="ctr">
                    <a:lnL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80"/>
                        </a:lnSpc>
                        <a:defRPr/>
                      </a:pPr>
                      <a:r>
                        <a:rPr lang="en-US" sz="2400" spc="-1">
                          <a:solidFill>
                            <a:srgbClr val="000000"/>
                          </a:solidFill>
                          <a:latin typeface="Times New Roman" panose="02020603050405020304"/>
                        </a:rPr>
                        <a:t>1</a:t>
                      </a: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endParaRPr lang="en-US" sz="1100" dirty="0"/>
                    </a:p>
                  </a:txBody>
                  <a:tcPr marL="126563" marR="126563" marT="126563" marB="126563" anchor="ctr">
                    <a:lnL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9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05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" name="Group 6"/>
          <p:cNvGrpSpPr/>
          <p:nvPr/>
        </p:nvGrpSpPr>
        <p:grpSpPr>
          <a:xfrm>
            <a:off x="3086280" y="2400300"/>
            <a:ext cx="2400300" cy="1600020"/>
            <a:chOff x="0" y="0"/>
            <a:chExt cx="3200400" cy="21333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00400" cy="2133346"/>
            </a:xfrm>
            <a:custGeom>
              <a:avLst/>
              <a:gdLst/>
              <a:ahLst/>
              <a:cxnLst/>
              <a:rect l="l" t="t" r="r" b="b"/>
              <a:pathLst>
                <a:path w="3200400" h="2133346">
                  <a:moveTo>
                    <a:pt x="0" y="0"/>
                  </a:moveTo>
                  <a:lnTo>
                    <a:pt x="3200400" y="0"/>
                  </a:lnTo>
                  <a:lnTo>
                    <a:pt x="3200400" y="2133346"/>
                  </a:lnTo>
                  <a:lnTo>
                    <a:pt x="0" y="2133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256" b="-625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886880" y="4000320"/>
            <a:ext cx="2400300" cy="1486080"/>
            <a:chOff x="0" y="0"/>
            <a:chExt cx="3200400" cy="19814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00400" cy="1981454"/>
            </a:xfrm>
            <a:custGeom>
              <a:avLst/>
              <a:gdLst/>
              <a:ahLst/>
              <a:cxnLst/>
              <a:rect l="l" t="t" r="r" b="b"/>
              <a:pathLst>
                <a:path w="3200400" h="1981454">
                  <a:moveTo>
                    <a:pt x="0" y="0"/>
                  </a:moveTo>
                  <a:lnTo>
                    <a:pt x="3200400" y="0"/>
                  </a:lnTo>
                  <a:lnTo>
                    <a:pt x="3200400" y="1981454"/>
                  </a:lnTo>
                  <a:lnTo>
                    <a:pt x="0" y="1981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0569" b="-1056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287180" y="7086420"/>
            <a:ext cx="2400300" cy="1519560"/>
            <a:chOff x="0" y="0"/>
            <a:chExt cx="3200400" cy="2026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00400" cy="2026031"/>
            </a:xfrm>
            <a:custGeom>
              <a:avLst/>
              <a:gdLst/>
              <a:ahLst/>
              <a:cxnLst/>
              <a:rect l="l" t="t" r="r" b="b"/>
              <a:pathLst>
                <a:path w="3200400" h="2026031">
                  <a:moveTo>
                    <a:pt x="0" y="0"/>
                  </a:moveTo>
                  <a:lnTo>
                    <a:pt x="3200400" y="0"/>
                  </a:lnTo>
                  <a:lnTo>
                    <a:pt x="3200400" y="2026031"/>
                  </a:lnTo>
                  <a:lnTo>
                    <a:pt x="0" y="2026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9235" b="-9237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3086280" y="5486400"/>
            <a:ext cx="2400300" cy="1600020"/>
            <a:chOff x="0" y="0"/>
            <a:chExt cx="3200400" cy="21333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00400" cy="2133346"/>
            </a:xfrm>
            <a:custGeom>
              <a:avLst/>
              <a:gdLst/>
              <a:ahLst/>
              <a:cxnLst/>
              <a:rect l="l" t="t" r="r" b="b"/>
              <a:pathLst>
                <a:path w="3200400" h="2133346">
                  <a:moveTo>
                    <a:pt x="0" y="0"/>
                  </a:moveTo>
                  <a:lnTo>
                    <a:pt x="3200400" y="0"/>
                  </a:lnTo>
                  <a:lnTo>
                    <a:pt x="3200400" y="2133346"/>
                  </a:lnTo>
                  <a:lnTo>
                    <a:pt x="0" y="2133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6256" b="-6257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5486580" y="7086420"/>
            <a:ext cx="2400300" cy="1600560"/>
            <a:chOff x="0" y="0"/>
            <a:chExt cx="3200400" cy="21340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00400" cy="2134108"/>
            </a:xfrm>
            <a:custGeom>
              <a:avLst/>
              <a:gdLst/>
              <a:ahLst/>
              <a:cxnLst/>
              <a:rect l="l" t="t" r="r" b="b"/>
              <a:pathLst>
                <a:path w="3200400" h="2134108">
                  <a:moveTo>
                    <a:pt x="0" y="0"/>
                  </a:moveTo>
                  <a:lnTo>
                    <a:pt x="3200400" y="0"/>
                  </a:lnTo>
                  <a:lnTo>
                    <a:pt x="3200400" y="2134108"/>
                  </a:lnTo>
                  <a:lnTo>
                    <a:pt x="0" y="213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6237" b="-6235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9136980" y="7765200"/>
            <a:ext cx="814387" cy="814388"/>
          </a:xfrm>
          <a:custGeom>
            <a:avLst/>
            <a:gdLst/>
            <a:ahLst/>
            <a:cxnLst/>
            <a:rect l="l" t="t" r="r" b="b"/>
            <a:pathLst>
              <a:path w="814387" h="814388">
                <a:moveTo>
                  <a:pt x="0" y="0"/>
                </a:moveTo>
                <a:lnTo>
                  <a:pt x="814387" y="0"/>
                </a:lnTo>
                <a:lnTo>
                  <a:pt x="814387" y="814387"/>
                </a:lnTo>
                <a:lnTo>
                  <a:pt x="0" y="8143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93544" y="7079400"/>
            <a:ext cx="472425" cy="928777"/>
          </a:xfrm>
          <a:custGeom>
            <a:avLst/>
            <a:gdLst/>
            <a:ahLst/>
            <a:cxnLst/>
            <a:rect l="l" t="t" r="r" b="b"/>
            <a:pathLst>
              <a:path w="472425" h="928777">
                <a:moveTo>
                  <a:pt x="0" y="0"/>
                </a:moveTo>
                <a:lnTo>
                  <a:pt x="472425" y="0"/>
                </a:lnTo>
                <a:lnTo>
                  <a:pt x="472425" y="928777"/>
                </a:lnTo>
                <a:lnTo>
                  <a:pt x="0" y="9287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393780" y="6050164"/>
            <a:ext cx="928241" cy="472425"/>
          </a:xfrm>
          <a:custGeom>
            <a:avLst/>
            <a:gdLst/>
            <a:ahLst/>
            <a:cxnLst/>
            <a:rect l="l" t="t" r="r" b="b"/>
            <a:pathLst>
              <a:path w="928241" h="472425">
                <a:moveTo>
                  <a:pt x="0" y="0"/>
                </a:moveTo>
                <a:lnTo>
                  <a:pt x="928241" y="0"/>
                </a:lnTo>
                <a:lnTo>
                  <a:pt x="928241" y="472425"/>
                </a:lnTo>
                <a:lnTo>
                  <a:pt x="0" y="4724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278764" y="4222260"/>
            <a:ext cx="472425" cy="928241"/>
          </a:xfrm>
          <a:custGeom>
            <a:avLst/>
            <a:gdLst/>
            <a:ahLst/>
            <a:cxnLst/>
            <a:rect l="l" t="t" r="r" b="b"/>
            <a:pathLst>
              <a:path w="472425" h="928241">
                <a:moveTo>
                  <a:pt x="0" y="0"/>
                </a:moveTo>
                <a:lnTo>
                  <a:pt x="472425" y="0"/>
                </a:lnTo>
                <a:lnTo>
                  <a:pt x="472425" y="928241"/>
                </a:lnTo>
                <a:lnTo>
                  <a:pt x="0" y="9282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279300" y="2849990"/>
            <a:ext cx="814923" cy="472157"/>
          </a:xfrm>
          <a:custGeom>
            <a:avLst/>
            <a:gdLst/>
            <a:ahLst/>
            <a:cxnLst/>
            <a:rect l="l" t="t" r="r" b="b"/>
            <a:pathLst>
              <a:path w="814923" h="472157">
                <a:moveTo>
                  <a:pt x="0" y="0"/>
                </a:moveTo>
                <a:lnTo>
                  <a:pt x="814923" y="0"/>
                </a:lnTo>
                <a:lnTo>
                  <a:pt x="814923" y="472158"/>
                </a:lnTo>
                <a:lnTo>
                  <a:pt x="0" y="4721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451180" y="2964064"/>
            <a:ext cx="928375" cy="472425"/>
          </a:xfrm>
          <a:custGeom>
            <a:avLst/>
            <a:gdLst/>
            <a:ahLst/>
            <a:cxnLst/>
            <a:rect l="l" t="t" r="r" b="b"/>
            <a:pathLst>
              <a:path w="928375" h="472425">
                <a:moveTo>
                  <a:pt x="0" y="0"/>
                </a:moveTo>
                <a:lnTo>
                  <a:pt x="928375" y="0"/>
                </a:lnTo>
                <a:lnTo>
                  <a:pt x="928375" y="472425"/>
                </a:lnTo>
                <a:lnTo>
                  <a:pt x="0" y="47242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079900" y="2850124"/>
            <a:ext cx="928911" cy="471889"/>
          </a:xfrm>
          <a:custGeom>
            <a:avLst/>
            <a:gdLst/>
            <a:ahLst/>
            <a:cxnLst/>
            <a:rect l="l" t="t" r="r" b="b"/>
            <a:pathLst>
              <a:path w="928911" h="471889">
                <a:moveTo>
                  <a:pt x="0" y="0"/>
                </a:moveTo>
                <a:lnTo>
                  <a:pt x="928911" y="0"/>
                </a:lnTo>
                <a:lnTo>
                  <a:pt x="928911" y="471890"/>
                </a:lnTo>
                <a:lnTo>
                  <a:pt x="0" y="47189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594144" y="2850660"/>
            <a:ext cx="472425" cy="928375"/>
          </a:xfrm>
          <a:custGeom>
            <a:avLst/>
            <a:gdLst/>
            <a:ahLst/>
            <a:cxnLst/>
            <a:rect l="l" t="t" r="r" b="b"/>
            <a:pathLst>
              <a:path w="472425" h="928375">
                <a:moveTo>
                  <a:pt x="0" y="0"/>
                </a:moveTo>
                <a:lnTo>
                  <a:pt x="472425" y="0"/>
                </a:lnTo>
                <a:lnTo>
                  <a:pt x="472425" y="928375"/>
                </a:lnTo>
                <a:lnTo>
                  <a:pt x="0" y="92837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3144320" y="4000320"/>
            <a:ext cx="1943460" cy="1486080"/>
            <a:chOff x="0" y="0"/>
            <a:chExt cx="2591280" cy="19814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591308" cy="1981454"/>
            </a:xfrm>
            <a:custGeom>
              <a:avLst/>
              <a:gdLst/>
              <a:ahLst/>
              <a:cxnLst/>
              <a:rect l="l" t="t" r="r" b="b"/>
              <a:pathLst>
                <a:path w="2591308" h="1981454">
                  <a:moveTo>
                    <a:pt x="0" y="0"/>
                  </a:moveTo>
                  <a:lnTo>
                    <a:pt x="2591308" y="0"/>
                  </a:lnTo>
                  <a:lnTo>
                    <a:pt x="2591308" y="1981454"/>
                  </a:lnTo>
                  <a:lnTo>
                    <a:pt x="0" y="1981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-977" r="-976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8793544" y="5822280"/>
            <a:ext cx="472425" cy="928241"/>
          </a:xfrm>
          <a:custGeom>
            <a:avLst/>
            <a:gdLst/>
            <a:ahLst/>
            <a:cxnLst/>
            <a:rect l="l" t="t" r="r" b="b"/>
            <a:pathLst>
              <a:path w="472425" h="928241">
                <a:moveTo>
                  <a:pt x="0" y="0"/>
                </a:moveTo>
                <a:lnTo>
                  <a:pt x="472425" y="0"/>
                </a:lnTo>
                <a:lnTo>
                  <a:pt x="472425" y="928241"/>
                </a:lnTo>
                <a:lnTo>
                  <a:pt x="0" y="9282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680058" y="4450680"/>
            <a:ext cx="357768" cy="928241"/>
          </a:xfrm>
          <a:custGeom>
            <a:avLst/>
            <a:gdLst/>
            <a:ahLst/>
            <a:cxnLst/>
            <a:rect l="l" t="t" r="r" b="b"/>
            <a:pathLst>
              <a:path w="357768" h="928241">
                <a:moveTo>
                  <a:pt x="0" y="0"/>
                </a:moveTo>
                <a:lnTo>
                  <a:pt x="357768" y="0"/>
                </a:lnTo>
                <a:lnTo>
                  <a:pt x="357768" y="928241"/>
                </a:lnTo>
                <a:lnTo>
                  <a:pt x="0" y="9282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925" b="-7592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326783" y="141473"/>
            <a:ext cx="11405475" cy="104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spc="0">
                <a:solidFill>
                  <a:srgbClr val="0000FF"/>
                </a:solidFill>
                <a:latin typeface="Times New Roman" panose="02020603050405020304"/>
              </a:rPr>
              <a:t>      </a:t>
            </a:r>
            <a:r>
              <a:rPr lang="en-US" sz="6600" spc="0">
                <a:solidFill>
                  <a:srgbClr val="FF9900"/>
                </a:solidFill>
                <a:latin typeface="Times New Roman" panose="02020603050405020304"/>
              </a:rPr>
              <a:t>Những bông hoa có màu vàng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058220" y="1371600"/>
            <a:ext cx="5486400" cy="3714660"/>
            <a:chOff x="0" y="0"/>
            <a:chExt cx="7315200" cy="4952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15200" cy="4952873"/>
            </a:xfrm>
            <a:custGeom>
              <a:avLst/>
              <a:gdLst/>
              <a:ahLst/>
              <a:cxnLst/>
              <a:rect l="l" t="t" r="r" b="b"/>
              <a:pathLst>
                <a:path w="7315200" h="4952873">
                  <a:moveTo>
                    <a:pt x="0" y="0"/>
                  </a:moveTo>
                  <a:lnTo>
                    <a:pt x="7315200" y="0"/>
                  </a:lnTo>
                  <a:lnTo>
                    <a:pt x="7315200" y="4952873"/>
                  </a:lnTo>
                  <a:lnTo>
                    <a:pt x="0" y="4952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01" b="-120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3200220" y="5943780"/>
            <a:ext cx="5486400" cy="3771900"/>
            <a:chOff x="0" y="0"/>
            <a:chExt cx="7315200" cy="5029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15200" cy="5029200"/>
            </a:xfrm>
            <a:custGeom>
              <a:avLst/>
              <a:gdLst/>
              <a:ahLst/>
              <a:cxnLst/>
              <a:rect l="l" t="t" r="r" b="b"/>
              <a:pathLst>
                <a:path w="7315200" h="5029200">
                  <a:moveTo>
                    <a:pt x="0" y="0"/>
                  </a:moveTo>
                  <a:lnTo>
                    <a:pt x="7315200" y="0"/>
                  </a:lnTo>
                  <a:lnTo>
                    <a:pt x="7315200" y="5029200"/>
                  </a:lnTo>
                  <a:lnTo>
                    <a:pt x="0" y="502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3506" b="-4350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200220" y="1371600"/>
            <a:ext cx="5486400" cy="3771900"/>
            <a:chOff x="0" y="0"/>
            <a:chExt cx="7315200" cy="5029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15200" cy="5029200"/>
            </a:xfrm>
            <a:custGeom>
              <a:avLst/>
              <a:gdLst/>
              <a:ahLst/>
              <a:cxnLst/>
              <a:rect l="l" t="t" r="r" b="b"/>
              <a:pathLst>
                <a:path w="7315200" h="5029200">
                  <a:moveTo>
                    <a:pt x="0" y="0"/>
                  </a:moveTo>
                  <a:lnTo>
                    <a:pt x="7315200" y="0"/>
                  </a:lnTo>
                  <a:lnTo>
                    <a:pt x="7315200" y="5029200"/>
                  </a:lnTo>
                  <a:lnTo>
                    <a:pt x="0" y="502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545" b="-4545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0058220" y="5943780"/>
            <a:ext cx="5486400" cy="3771900"/>
            <a:chOff x="0" y="0"/>
            <a:chExt cx="7315200" cy="5029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15200" cy="5029200"/>
            </a:xfrm>
            <a:custGeom>
              <a:avLst/>
              <a:gdLst/>
              <a:ahLst/>
              <a:cxnLst/>
              <a:rect l="l" t="t" r="r" b="b"/>
              <a:pathLst>
                <a:path w="7315200" h="5029200">
                  <a:moveTo>
                    <a:pt x="0" y="0"/>
                  </a:moveTo>
                  <a:lnTo>
                    <a:pt x="7315200" y="0"/>
                  </a:lnTo>
                  <a:lnTo>
                    <a:pt x="7315200" y="5029200"/>
                  </a:lnTo>
                  <a:lnTo>
                    <a:pt x="0" y="502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545" b="-4545"/>
              </a:stretch>
            </a:blipFill>
          </p:spPr>
        </p:sp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190</Words>
  <Application>Microsoft Office PowerPoint</Application>
  <PresentationFormat>Custom</PresentationFormat>
  <Paragraphs>28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Times New Roman</vt:lpstr>
      <vt:lpstr>Arial</vt:lpstr>
      <vt:lpstr>Noto Serif Display Bold</vt:lpstr>
      <vt:lpstr>TAN Meringue</vt:lpstr>
      <vt:lpstr>Calibri</vt:lpstr>
      <vt:lpstr>Cabin Semi-Bold</vt:lpstr>
      <vt:lpstr>Asap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kun</cp:lastModifiedBy>
  <cp:revision>12</cp:revision>
  <dcterms:created xsi:type="dcterms:W3CDTF">2006-08-16T00:00:00Z</dcterms:created>
  <dcterms:modified xsi:type="dcterms:W3CDTF">2025-12-21T11:12:28Z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92A32762ED23484B9C76D8F5E8E71E80_13</vt:lpwstr>
  </property>
  <property fmtid="{D5CDD505-2E9C-101B-9397-08002B2CF9AE}" pid="3" name="KSOProductBuildVer">
    <vt:lpwstr>1033-12.2.0.17119</vt:lpwstr>
  </property>
</Properties>
</file>