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59" r:id="rId6"/>
    <p:sldId id="261" r:id="rId7"/>
    <p:sldId id="276" r:id="rId8"/>
    <p:sldId id="273" r:id="rId9"/>
    <p:sldId id="272" r:id="rId10"/>
    <p:sldId id="262" r:id="rId11"/>
    <p:sldId id="274" r:id="rId12"/>
    <p:sldId id="278" r:id="rId13"/>
    <p:sldId id="279" r:id="rId14"/>
    <p:sldId id="280" r:id="rId15"/>
    <p:sldId id="282" r:id="rId16"/>
    <p:sldId id="275" r:id="rId17"/>
    <p:sldId id="28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>
      <p:cViewPr varScale="1">
        <p:scale>
          <a:sx n="73" d="100"/>
          <a:sy n="73" d="100"/>
        </p:scale>
        <p:origin x="6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PHƯỜNG PHÚC LỢI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700" b="1" smtClean="0">
                <a:latin typeface="Times New Roman" pitchFamily="18" charset="0"/>
                <a:cs typeface="Times New Roman" pitchFamily="18" charset="0"/>
              </a:rPr>
              <a:t>NON HOA SỮA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: Lê Thị Vân Anh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Gây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hứng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thú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352800" y="7620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2598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58</Words>
  <Application>Microsoft Office PowerPoint</Application>
  <PresentationFormat>On-screen Show (4:3)</PresentationFormat>
  <Paragraphs>16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Times New Roman</vt:lpstr>
      <vt:lpstr>Arial</vt:lpstr>
      <vt:lpstr>Calibri</vt:lpstr>
      <vt:lpstr>Office Theme</vt:lpstr>
      <vt:lpstr>     UBND PHƯỜNG PHÚC LỢI TRƯỜNG MẦM NON HOA SỮA   LĨNH VỰC PHÁT TRIỂN NGÔN NGỮ            Đề tài: Nhận biết tập nói “Tàu hỏa”    Lứa tuổi: Nhà trẻ 24-36 tháng Giáo viên: Lê Thị Vân Anh</vt:lpstr>
      <vt:lpstr>1.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A333</cp:lastModifiedBy>
  <cp:revision>37</cp:revision>
  <dcterms:created xsi:type="dcterms:W3CDTF">2006-08-16T00:00:00Z</dcterms:created>
  <dcterms:modified xsi:type="dcterms:W3CDTF">2025-11-05T06:08:50Z</dcterms:modified>
</cp:coreProperties>
</file>