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061E-F51B-4796-9DE1-4770C0F07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5AA6-0885-4203-803C-54EEDC7D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7BFD-9A2B-45A4-B90E-61544FD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BEA-BB9F-4A6B-AC0B-7984CE3D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2905-DBA5-4780-BF9D-99D6C280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A46-4FC7-4F8E-8160-143B0AF4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F314-75B0-41FC-B232-5E3CE02C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5D88B-0460-47DE-B4FA-14099DE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5A1B-50F9-49FF-A9FB-4A373BF1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6576-A579-40C1-BD26-530130CC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A4550-EB85-4316-8D00-BD156F37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CAC8E-B1F0-4067-A492-0BE38412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D0F0A-1166-4B86-8335-28B1E7A2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B71F-863C-4EA4-BFBA-84FF0B2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3B27-2FD8-4384-955D-538F735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7C81-EAB5-4FA3-9129-EE399D4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6561-DD58-4751-8C3E-B9E7DB0A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9D9B-A45C-47E0-B830-C50BDD5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563A0-559F-47D8-8FD7-0F2E7465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D7D3-6BC3-488C-858F-B4359BEE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CB9C-3880-4210-98FD-DC0DCFDD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1F72-C7FF-4AFC-B2F3-5E934B49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0882-3175-4D20-ACE9-CD05BE86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FB73-6620-4ECA-A8D5-88E927EB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F871-E5FD-437F-A440-56E1C092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3939-2265-4F4A-86DF-4F706E64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8970-9699-4C66-9757-CC66F916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8314-A606-4D70-829F-4DB13244B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56152-7710-4CDC-9F9D-34C80FD1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92BE9-DF4C-4DD9-B785-B6C1BEC6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7DF73-9889-4103-B403-0BF0FB47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5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252B-665B-4A7A-B7C5-4055BF6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5F102-CECB-4132-B393-9A1B4984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4A157-0E20-4405-B5D9-B699C6492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37FAD-421B-4C63-B2DD-02490C26C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3E1E8-7340-45D9-96BC-DE5D4F942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EB0EB-9E84-454D-8010-60C83B6F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597B-C7A1-4FF1-A940-0FC0B1CA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E1CCE-365A-420D-A2A5-73E6C39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3D59-3AA5-4347-9017-1D9C2593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6791B-498E-44FF-8AF0-04DFA5F6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AD10-81B2-4294-8DBC-80B4B795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E57D-0BC5-4135-B264-14F0D20C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481D3-6DBD-4CC7-9CF0-E274474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B4A0B-76B5-4324-8AED-8FB2BDAE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2AB4-0390-4C48-9AF2-B42A574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4B61-28D4-4944-86A8-BAF8DE05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8C63-5455-4C2E-8DC4-392DEFF1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B06F5-5949-411B-899B-BEF36414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59FD3-F2BE-4417-B2EE-5D3A57EA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8A73-E053-4AA3-A0C1-92BDC596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B241C-350C-459C-9416-9942ECEA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5AE3-8F5B-48C1-A950-BBF5591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C77DE-127C-4ABA-A663-0CC7C28E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856F9-5AED-4505-BBD0-E9F99ADB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7BDA2-3D1A-47C0-863B-366DF5A9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1CD1-C85C-4FB3-809A-AA452D8B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F776A-EC05-4B23-B34A-77EE8FB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6199-1597-41AC-AE39-BFAE13CD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05219-AF1B-4988-ABB3-A1BC7946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0947-B7D4-495D-BB7E-59506DE85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13B2-F3C9-4076-B69B-9DD7AD90AC1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7862-B618-49D5-A7A2-D7FEA4A35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6624-659C-4846-8DBA-E5BE8A40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766C2-BCF6-4DBC-BEB4-ADC72465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56DAD-5664-4DF3-934E-907D4BFD9968}"/>
              </a:ext>
            </a:extLst>
          </p:cNvPr>
          <p:cNvSpPr txBox="1"/>
          <p:nvPr/>
        </p:nvSpPr>
        <p:spPr>
          <a:xfrm>
            <a:off x="2690192" y="70976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E8D68-AA38-42F1-A462-4FA2AE7603EB}"/>
              </a:ext>
            </a:extLst>
          </p:cNvPr>
          <p:cNvSpPr txBox="1"/>
          <p:nvPr/>
        </p:nvSpPr>
        <p:spPr>
          <a:xfrm>
            <a:off x="1558469" y="2881337"/>
            <a:ext cx="93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F84CA-40C3-4452-9899-FC44492BD5CC}"/>
              </a:ext>
            </a:extLst>
          </p:cNvPr>
          <p:cNvSpPr txBox="1"/>
          <p:nvPr/>
        </p:nvSpPr>
        <p:spPr>
          <a:xfrm>
            <a:off x="1954696" y="3660199"/>
            <a:ext cx="846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NBTN BÁC SỸ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B347A-6D98-459C-92E1-CB9D51A44777}"/>
              </a:ext>
            </a:extLst>
          </p:cNvPr>
          <p:cNvSpPr txBox="1"/>
          <p:nvPr/>
        </p:nvSpPr>
        <p:spPr>
          <a:xfrm>
            <a:off x="3975653" y="4254395"/>
            <a:ext cx="53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( 24 – 36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Vân Anh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65" y="985618"/>
            <a:ext cx="1401096" cy="14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A7526-5E90-4692-AFC3-E6E7A1E0D83B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 : MẮT AI TINH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1B35AC-4073-4431-8B89-F7AE0B43DCBE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07B079-903E-437C-961A-A6CDFC54E989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FC806-795A-4FD1-B1D8-57A74DF224DF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4985D-7193-4BD4-9F48-D479B3CCF0ED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58033-F426-4995-AF02-D3543D4EDC6A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A304B-61F3-4907-8F92-D7E34D25B0AD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808A3-FB1A-4D38-8E76-1936867079AD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F074D-58D6-429A-8B8E-C474D7952BE7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F0FFE-89FB-4D72-AB76-67E0B560FFF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CF98C890-5A41-4745-B1D6-4EAB0B530670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36C284-56B9-4123-8291-E5A9B54C9BE6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92A706B-ACF9-4D73-A45A-4B9869DAC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3" y="1426287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BFDB0E-247D-4480-A576-8745C85F4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1" y="961638"/>
            <a:ext cx="3948811" cy="39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2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84EBDF-7993-4AD7-AF42-2E5C8D2C1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2" y="970496"/>
            <a:ext cx="3905783" cy="3905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3001D-218B-4217-8590-4AA2E5BDB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40" y="1599112"/>
            <a:ext cx="4077644" cy="30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3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333B7-E29A-4594-850A-DA3606D87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86" y="1399406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FCABB6-5B85-4226-BB68-1E423AF0A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5" y="1763598"/>
            <a:ext cx="3968475" cy="29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D9BB6-E1A7-4439-BCFF-702E01B58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150C7-BE0B-444D-9A2C-A1B1E3EACFFA}"/>
              </a:ext>
            </a:extLst>
          </p:cNvPr>
          <p:cNvSpPr txBox="1"/>
          <p:nvPr/>
        </p:nvSpPr>
        <p:spPr>
          <a:xfrm>
            <a:off x="2031914" y="1565719"/>
            <a:ext cx="812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42269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499AB-E80C-43E2-B56C-7ABAEB15A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BFD64-7A2F-41D1-9621-F9B031F5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B3B5D-21BE-47A0-9831-9F11DCB83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9E4E-C3E5-4B29-B933-8BC182F9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02D7E-30A6-445C-9D96-5A618415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B1F7A-683E-4369-A1B4-1F3BB0E60447}"/>
              </a:ext>
            </a:extLst>
          </p:cNvPr>
          <p:cNvSpPr txBox="1"/>
          <p:nvPr/>
        </p:nvSpPr>
        <p:spPr>
          <a:xfrm>
            <a:off x="2299252" y="2899494"/>
            <a:ext cx="75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!</a:t>
            </a:r>
          </a:p>
        </p:txBody>
      </p:sp>
    </p:spTree>
    <p:extLst>
      <p:ext uri="{BB962C8B-B14F-4D97-AF65-F5344CB8AC3E}">
        <p14:creationId xmlns:p14="http://schemas.microsoft.com/office/powerpoint/2010/main" val="64193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DF390-7EF9-4DAC-8F9A-5C962C9B3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B5E5B-4080-41C8-A723-784BB9556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" y="16418"/>
            <a:ext cx="12158319" cy="6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1C4AB-BA9A-4E40-8520-0B5B3538B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969E8-7E61-4724-8FF5-763D7D6BD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33" l="10000" r="90000">
                        <a14:foregroundMark x1="32417" y1="24333" x2="32417" y2="24333"/>
                        <a14:foregroundMark x1="33167" y1="56833" x2="33167" y2="56833"/>
                        <a14:foregroundMark x1="33000" y1="59750" x2="33000" y2="59750"/>
                        <a14:foregroundMark x1="30833" y1="55500" x2="32417" y2="71750"/>
                        <a14:foregroundMark x1="32417" y1="71750" x2="39417" y2="74750"/>
                        <a14:foregroundMark x1="39417" y1="74750" x2="40167" y2="74750"/>
                        <a14:foregroundMark x1="45000" y1="88500" x2="51833" y2="85333"/>
                        <a14:foregroundMark x1="51833" y1="85333" x2="51917" y2="84417"/>
                        <a14:foregroundMark x1="28750" y1="90833" x2="29917" y2="9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340E1-96ED-4E3B-92DE-CC47B4FC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6CA83-CBB2-431F-91F2-F490F50A9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333" l="4250" r="94917">
                        <a14:foregroundMark x1="35667" y1="19333" x2="35667" y2="19333"/>
                        <a14:foregroundMark x1="40500" y1="18000" x2="33167" y2="18917"/>
                        <a14:foregroundMark x1="33167" y1="18917" x2="36750" y2="25000"/>
                        <a14:foregroundMark x1="36750" y1="25000" x2="43583" y2="22917"/>
                        <a14:foregroundMark x1="43583" y1="22917" x2="43250" y2="20250"/>
                        <a14:foregroundMark x1="9250" y1="37083" x2="7333" y2="53583"/>
                        <a14:foregroundMark x1="7333" y1="53583" x2="10000" y2="74000"/>
                        <a14:foregroundMark x1="4000" y1="47750" x2="4250" y2="54750"/>
                        <a14:foregroundMark x1="4250" y1="54750" x2="4417" y2="54333"/>
                        <a14:foregroundMark x1="31250" y1="52000" x2="27250" y2="60500"/>
                        <a14:foregroundMark x1="27250" y1="60500" x2="26500" y2="75333"/>
                        <a14:foregroundMark x1="26500" y1="75333" x2="33500" y2="77500"/>
                        <a14:foregroundMark x1="33500" y1="77500" x2="39833" y2="73750"/>
                        <a14:foregroundMark x1="39833" y1="73750" x2="42000" y2="64167"/>
                        <a14:foregroundMark x1="42000" y1="64167" x2="47917" y2="59583"/>
                        <a14:foregroundMark x1="47917" y1="59583" x2="52500" y2="61667"/>
                        <a14:foregroundMark x1="42083" y1="53917" x2="41333" y2="60833"/>
                        <a14:foregroundMark x1="33417" y1="51750" x2="34917" y2="63167"/>
                        <a14:foregroundMark x1="21750" y1="71333" x2="22417" y2="78750"/>
                        <a14:foregroundMark x1="22417" y1="78750" x2="38333" y2="79833"/>
                        <a14:foregroundMark x1="38333" y1="79833" x2="44917" y2="76250"/>
                        <a14:foregroundMark x1="44917" y1="76250" x2="45750" y2="74417"/>
                        <a14:foregroundMark x1="27167" y1="90250" x2="29917" y2="91583"/>
                        <a14:foregroundMark x1="40750" y1="90667" x2="46167" y2="91583"/>
                        <a14:foregroundMark x1="91167" y1="42667" x2="94917" y2="49083"/>
                        <a14:foregroundMark x1="94917" y1="49083" x2="92333" y2="60833"/>
                        <a14:foregroundMark x1="58917" y1="58333" x2="62750" y2="61083"/>
                        <a14:foregroundMark x1="22917" y1="89083" x2="29000" y2="93833"/>
                        <a14:foregroundMark x1="29000" y1="93833" x2="27750" y2="94333"/>
                        <a14:foregroundMark x1="29750" y1="55667" x2="33417" y2="72667"/>
                        <a14:foregroundMark x1="36083" y1="55083" x2="36250" y2="58333"/>
                        <a14:foregroundMark x1="11583" y1="44417" x2="1250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C27C8-1C43-4A13-BDF4-6124DBC07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9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430D5-F77C-4712-97BD-6D2437DD4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84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48FB-17C4-4437-8BEA-66AB73D24491}"/>
              </a:ext>
            </a:extLst>
          </p:cNvPr>
          <p:cNvSpPr txBox="1"/>
          <p:nvPr/>
        </p:nvSpPr>
        <p:spPr>
          <a:xfrm>
            <a:off x="2207199" y="4189930"/>
            <a:ext cx="777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MẮT AI TINH</a:t>
            </a:r>
          </a:p>
        </p:txBody>
      </p:sp>
    </p:spTree>
    <p:extLst>
      <p:ext uri="{BB962C8B-B14F-4D97-AF65-F5344CB8AC3E}">
        <p14:creationId xmlns:p14="http://schemas.microsoft.com/office/powerpoint/2010/main" val="426815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114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A333</cp:lastModifiedBy>
  <cp:revision>20</cp:revision>
  <dcterms:created xsi:type="dcterms:W3CDTF">2020-12-03T13:54:18Z</dcterms:created>
  <dcterms:modified xsi:type="dcterms:W3CDTF">2025-12-01T05:17:53Z</dcterms:modified>
</cp:coreProperties>
</file>