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57" r:id="rId4"/>
    <p:sldId id="261" r:id="rId5"/>
    <p:sldId id="264" r:id="rId6"/>
    <p:sldId id="262" r:id="rId7"/>
    <p:sldId id="263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60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87BFD-B21C-4F13-A765-0E487C592ACF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1E0B3-46FE-4349-911F-12C291608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263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87BFD-B21C-4F13-A765-0E487C592ACF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1E0B3-46FE-4349-911F-12C291608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176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87BFD-B21C-4F13-A765-0E487C592ACF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1E0B3-46FE-4349-911F-12C291608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034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87BFD-B21C-4F13-A765-0E487C592ACF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1E0B3-46FE-4349-911F-12C291608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933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87BFD-B21C-4F13-A765-0E487C592ACF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1E0B3-46FE-4349-911F-12C291608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509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87BFD-B21C-4F13-A765-0E487C592ACF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1E0B3-46FE-4349-911F-12C291608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794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87BFD-B21C-4F13-A765-0E487C592ACF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1E0B3-46FE-4349-911F-12C291608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728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87BFD-B21C-4F13-A765-0E487C592ACF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1E0B3-46FE-4349-911F-12C291608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336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87BFD-B21C-4F13-A765-0E487C592ACF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1E0B3-46FE-4349-911F-12C291608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897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87BFD-B21C-4F13-A765-0E487C592ACF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1E0B3-46FE-4349-911F-12C291608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503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87BFD-B21C-4F13-A765-0E487C592ACF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1E0B3-46FE-4349-911F-12C291608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440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787BFD-B21C-4F13-A765-0E487C592ACF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21E0B3-46FE-4349-911F-12C291608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795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525" y="0"/>
            <a:ext cx="94186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3632" y="152400"/>
            <a:ext cx="8991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  <a:p>
            <a:pPr lvl="0"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MẦM NON HOA SỮA</a:t>
            </a:r>
          </a:p>
          <a:p>
            <a:pPr lvl="0" algn="ctr"/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ÁN</a:t>
            </a:r>
          </a:p>
          <a:p>
            <a:pPr lvl="0"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 TRIỂN NGÔN NGỮ</a:t>
            </a:r>
          </a:p>
          <a:p>
            <a:pPr lvl="0" algn="ctr"/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-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LQCC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b-d-đ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65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451"/>
            <a:ext cx="9107424" cy="6802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850392" y="2057400"/>
            <a:ext cx="1371600" cy="2438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 smtClean="0">
                <a:solidFill>
                  <a:srgbClr val="FF0000"/>
                </a:solidFill>
                <a:latin typeface=".VnAvant" pitchFamily="34" charset="0"/>
              </a:rPr>
              <a:t>d</a:t>
            </a:r>
            <a:endParaRPr lang="en-US" sz="115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47344" y="76200"/>
            <a:ext cx="1371600" cy="2438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 smtClean="0">
                <a:solidFill>
                  <a:srgbClr val="FF0000"/>
                </a:solidFill>
                <a:latin typeface=".VnAvant" pitchFamily="34" charset="0"/>
              </a:rPr>
              <a:t>b</a:t>
            </a:r>
            <a:endParaRPr lang="en-US" sz="115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5152" y="4191000"/>
            <a:ext cx="1371600" cy="2438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rgbClr val="FF0000"/>
                </a:solidFill>
                <a:latin typeface=".VnAvant" pitchFamily="34" charset="0"/>
              </a:rPr>
              <a:t>®</a:t>
            </a:r>
          </a:p>
        </p:txBody>
      </p:sp>
      <p:sp>
        <p:nvSpPr>
          <p:cNvPr id="8" name="Rectangle 7"/>
          <p:cNvSpPr/>
          <p:nvPr/>
        </p:nvSpPr>
        <p:spPr>
          <a:xfrm>
            <a:off x="3352800" y="85344"/>
            <a:ext cx="1371600" cy="2438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b="1" dirty="0" smtClean="0">
                <a:solidFill>
                  <a:srgbClr val="7030A0"/>
                </a:solidFill>
                <a:latin typeface=".VnAvant" pitchFamily="34" charset="0"/>
              </a:rPr>
              <a:t>B</a:t>
            </a:r>
            <a:endParaRPr lang="en-US" sz="16600" b="1" dirty="0">
              <a:solidFill>
                <a:srgbClr val="7030A0"/>
              </a:solidFill>
              <a:latin typeface=".VnAvant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91200" y="195851"/>
            <a:ext cx="1371600" cy="2438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 smtClean="0">
                <a:solidFill>
                  <a:srgbClr val="002060"/>
                </a:solidFill>
                <a:latin typeface=".VnAristote" pitchFamily="34" charset="0"/>
              </a:rPr>
              <a:t>b</a:t>
            </a:r>
            <a:endParaRPr lang="en-US" sz="11500" b="1" dirty="0">
              <a:solidFill>
                <a:srgbClr val="002060"/>
              </a:solidFill>
              <a:latin typeface=".VnAristote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52800" y="2057400"/>
            <a:ext cx="1371600" cy="2438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b="1" dirty="0">
                <a:solidFill>
                  <a:srgbClr val="7030A0"/>
                </a:solidFill>
                <a:latin typeface=".VnAvant" pitchFamily="34" charset="0"/>
              </a:rPr>
              <a:t>D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352800" y="4200144"/>
            <a:ext cx="1371600" cy="2438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b="1" dirty="0" smtClean="0">
                <a:solidFill>
                  <a:srgbClr val="7030A0"/>
                </a:solidFill>
                <a:latin typeface=".VnAvant" pitchFamily="34" charset="0"/>
              </a:rPr>
              <a:t>§</a:t>
            </a:r>
            <a:endParaRPr lang="en-US" sz="16600" b="1" dirty="0">
              <a:solidFill>
                <a:srgbClr val="7030A0"/>
              </a:solidFill>
              <a:latin typeface=".VnAvant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791200" y="2209800"/>
            <a:ext cx="1371600" cy="2438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 smtClean="0">
                <a:solidFill>
                  <a:srgbClr val="002060"/>
                </a:solidFill>
                <a:latin typeface=".VnAristote" pitchFamily="34" charset="0"/>
              </a:rPr>
              <a:t>d</a:t>
            </a:r>
            <a:endParaRPr lang="en-US" sz="11500" b="1" dirty="0">
              <a:solidFill>
                <a:srgbClr val="002060"/>
              </a:solidFill>
              <a:latin typeface=".VnAristote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791200" y="4267200"/>
            <a:ext cx="1371600" cy="2438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rgbClr val="002060"/>
                </a:solidFill>
                <a:latin typeface=".VnAristote" pitchFamily="34" charset="0"/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92012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8" y="0"/>
            <a:ext cx="9140072" cy="6856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000" y="76200"/>
            <a:ext cx="762000" cy="2019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b="1" dirty="0" smtClean="0">
                <a:solidFill>
                  <a:srgbClr val="FF0000"/>
                </a:solidFill>
                <a:latin typeface=".VnAvant" pitchFamily="34" charset="0"/>
              </a:rPr>
              <a:t>i</a:t>
            </a:r>
            <a:endParaRPr lang="en-US" sz="199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86400" y="2286000"/>
            <a:ext cx="838200" cy="2247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b="1" dirty="0" smtClean="0">
                <a:solidFill>
                  <a:srgbClr val="FF0000"/>
                </a:solidFill>
                <a:latin typeface=".VnAvant" pitchFamily="34" charset="0"/>
              </a:rPr>
              <a:t>t</a:t>
            </a:r>
            <a:endParaRPr lang="en-US" sz="199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0" y="3962400"/>
            <a:ext cx="1286256" cy="213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b="1" dirty="0" smtClean="0">
                <a:solidFill>
                  <a:srgbClr val="FF0000"/>
                </a:solidFill>
                <a:latin typeface=".VnAvant" pitchFamily="34" charset="0"/>
              </a:rPr>
              <a:t>®</a:t>
            </a:r>
            <a:endParaRPr lang="en-US" sz="199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58568" y="946404"/>
            <a:ext cx="762000" cy="2019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b="1" dirty="0" smtClean="0">
                <a:solidFill>
                  <a:srgbClr val="FF0000"/>
                </a:solidFill>
                <a:latin typeface=".VnAvant" pitchFamily="34" charset="0"/>
              </a:rPr>
              <a:t>b</a:t>
            </a:r>
            <a:endParaRPr lang="en-US" sz="199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62400" y="1676400"/>
            <a:ext cx="762000" cy="2019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b="1" dirty="0" smtClean="0">
                <a:solidFill>
                  <a:srgbClr val="FF0000"/>
                </a:solidFill>
                <a:latin typeface=".VnAvant" pitchFamily="34" charset="0"/>
              </a:rPr>
              <a:t>d</a:t>
            </a:r>
            <a:endParaRPr lang="en-US" sz="199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009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6389465" y="5269291"/>
            <a:ext cx="87788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Avant" pitchFamily="34" charset="0"/>
              </a:rPr>
              <a:t>m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1782889" y="5276212"/>
            <a:ext cx="87788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Avant" pitchFamily="34" charset="0"/>
              </a:rPr>
              <a:t>b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2660777" y="5269291"/>
            <a:ext cx="87788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 kern="0" dirty="0">
                <a:solidFill>
                  <a:srgbClr val="000000"/>
                </a:solidFill>
              </a:rPr>
              <a:t>¸</a:t>
            </a:r>
            <a:endParaRPr kumimoji="0" lang="en-US" sz="96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Avant" pitchFamily="34" charset="0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3566002" y="5269291"/>
            <a:ext cx="87788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Avant" pitchFamily="34" charset="0"/>
              </a:rPr>
              <a:t>o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4686300" y="5287896"/>
            <a:ext cx="87788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Avant" pitchFamily="34" charset="0"/>
              </a:rPr>
              <a:t>g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5521325" y="5269608"/>
            <a:ext cx="87788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 kern="0" noProof="0" dirty="0" smtClean="0">
                <a:solidFill>
                  <a:srgbClr val="000000"/>
                </a:solidFill>
              </a:rPr>
              <a:t>Ê</a:t>
            </a:r>
            <a:endParaRPr kumimoji="0" lang="en-US" sz="96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Avant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8153400" cy="513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454" y="-64008"/>
            <a:ext cx="9339263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Isosceles Triangle 5">
            <a:hlinkClick r:id="rId4" action="ppaction://hlinksldjump"/>
          </p:cNvPr>
          <p:cNvSpPr>
            <a:spLocks noChangeArrowheads="1"/>
          </p:cNvSpPr>
          <p:nvPr/>
        </p:nvSpPr>
        <p:spPr bwMode="auto">
          <a:xfrm flipH="1">
            <a:off x="4390009" y="2095"/>
            <a:ext cx="4876800" cy="6856413"/>
          </a:xfrm>
          <a:prstGeom prst="triangle">
            <a:avLst>
              <a:gd name="adj" fmla="val 759"/>
            </a:avLst>
          </a:prstGeom>
          <a:solidFill>
            <a:srgbClr val="FF0000"/>
          </a:solidFill>
          <a:ln w="25400" algn="ctr">
            <a:solidFill>
              <a:srgbClr val="89A4A7"/>
            </a:solidFill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7" name="TextBox 12"/>
          <p:cNvSpPr txBox="1">
            <a:spLocks noChangeArrowheads="1"/>
          </p:cNvSpPr>
          <p:nvPr/>
        </p:nvSpPr>
        <p:spPr bwMode="auto">
          <a:xfrm>
            <a:off x="3463925" y="838200"/>
            <a:ext cx="2057400" cy="446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7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Avant" pitchFamily="34" charset="0"/>
              </a:rPr>
              <a:t>1</a:t>
            </a:r>
          </a:p>
        </p:txBody>
      </p:sp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6810468" y="2514600"/>
            <a:ext cx="2123054" cy="446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7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Avant" pitchFamily="34" charset="0"/>
              </a:rPr>
              <a:t>3</a:t>
            </a:r>
          </a:p>
        </p:txBody>
      </p:sp>
      <p:sp>
        <p:nvSpPr>
          <p:cNvPr id="5" name="Isosceles Triangle 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-38926" y="-19241"/>
            <a:ext cx="4564063" cy="6856413"/>
          </a:xfrm>
          <a:prstGeom prst="triangle">
            <a:avLst>
              <a:gd name="adj" fmla="val 759"/>
            </a:avLst>
          </a:prstGeom>
          <a:solidFill>
            <a:srgbClr val="FFFF00"/>
          </a:solidFill>
          <a:ln w="25400" algn="ctr">
            <a:solidFill>
              <a:srgbClr val="89A4A7"/>
            </a:solidFill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8" name="TextBox 11"/>
          <p:cNvSpPr txBox="1">
            <a:spLocks noChangeArrowheads="1"/>
          </p:cNvSpPr>
          <p:nvPr/>
        </p:nvSpPr>
        <p:spPr bwMode="auto">
          <a:xfrm>
            <a:off x="115888" y="2373313"/>
            <a:ext cx="2057400" cy="446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7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Avant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631982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/>
      <p:bldP spid="5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525" y="0"/>
            <a:ext cx="94186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819400"/>
            <a:ext cx="8229600" cy="1143000"/>
          </a:xfrm>
        </p:spPr>
        <p:txBody>
          <a:bodyPr>
            <a:noAutofit/>
          </a:bodyPr>
          <a:lstStyle/>
          <a:p>
            <a:r>
              <a:rPr lang="en-US" sz="13800" b="1" dirty="0" err="1">
                <a:solidFill>
                  <a:srgbClr val="FF0000"/>
                </a:solidFill>
                <a:latin typeface=".VnAvant" pitchFamily="34" charset="0"/>
              </a:rPr>
              <a:t>b</a:t>
            </a:r>
            <a:r>
              <a:rPr lang="en-US" sz="13800" b="1" dirty="0" err="1" smtClean="0">
                <a:solidFill>
                  <a:srgbClr val="FF0000"/>
                </a:solidFill>
                <a:latin typeface=".VnAvant" pitchFamily="34" charset="0"/>
              </a:rPr>
              <a:t>¸o</a:t>
            </a:r>
            <a:r>
              <a:rPr lang="en-US" sz="13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13800" b="1" dirty="0" err="1" smtClean="0">
                <a:solidFill>
                  <a:srgbClr val="FF0000"/>
                </a:solidFill>
                <a:latin typeface=".VnAvant" pitchFamily="34" charset="0"/>
              </a:rPr>
              <a:t>gÊm</a:t>
            </a:r>
            <a:endParaRPr lang="en-US" sz="13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5" name="TextBox 12"/>
          <p:cNvSpPr txBox="1">
            <a:spLocks noChangeArrowheads="1"/>
          </p:cNvSpPr>
          <p:nvPr/>
        </p:nvSpPr>
        <p:spPr bwMode="auto">
          <a:xfrm>
            <a:off x="1752600" y="2286000"/>
            <a:ext cx="803275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.VnAvant" pitchFamily="34" charset="0"/>
              </a:rPr>
              <a:t>a</a:t>
            </a:r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2930525" y="2279809"/>
            <a:ext cx="803275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.VnAvant" pitchFamily="34" charset="0"/>
              </a:rPr>
              <a:t>o</a:t>
            </a:r>
          </a:p>
        </p:txBody>
      </p:sp>
      <p:sp>
        <p:nvSpPr>
          <p:cNvPr id="7" name="TextBox 12"/>
          <p:cNvSpPr txBox="1">
            <a:spLocks noChangeArrowheads="1"/>
          </p:cNvSpPr>
          <p:nvPr/>
        </p:nvSpPr>
        <p:spPr bwMode="auto">
          <a:xfrm>
            <a:off x="5715000" y="2286000"/>
            <a:ext cx="803275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b="1" kern="0" dirty="0">
                <a:solidFill>
                  <a:srgbClr val="002060"/>
                </a:solidFill>
              </a:rPr>
              <a:t>©</a:t>
            </a:r>
            <a:endParaRPr kumimoji="0" lang="en-US" sz="138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700704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525" y="0"/>
            <a:ext cx="94186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12"/>
          <p:cNvSpPr txBox="1">
            <a:spLocks noChangeArrowheads="1"/>
          </p:cNvSpPr>
          <p:nvPr/>
        </p:nvSpPr>
        <p:spPr bwMode="auto">
          <a:xfrm>
            <a:off x="3463925" y="838200"/>
            <a:ext cx="2057400" cy="446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7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itchFamily="34" charset="0"/>
              </a:rPr>
              <a:t>b</a:t>
            </a:r>
          </a:p>
        </p:txBody>
      </p:sp>
      <p:sp>
        <p:nvSpPr>
          <p:cNvPr id="8" name="Rectangle 7"/>
          <p:cNvSpPr/>
          <p:nvPr/>
        </p:nvSpPr>
        <p:spPr>
          <a:xfrm>
            <a:off x="3733800" y="1737519"/>
            <a:ext cx="533400" cy="2667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810000" y="1158081"/>
            <a:ext cx="2057400" cy="35663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«</a:t>
            </a:r>
            <a:r>
              <a:rPr lang="en-US" sz="28700" b="1" dirty="0" smtClean="0">
                <a:solidFill>
                  <a:srgbClr val="0070C0"/>
                </a:solidFill>
                <a:latin typeface=".VnAvant" pitchFamily="34" charset="0"/>
              </a:rPr>
              <a:t>o</a:t>
            </a:r>
            <a:endParaRPr lang="en-US" b="1" dirty="0">
              <a:solidFill>
                <a:srgbClr val="0070C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94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" y="0"/>
            <a:ext cx="917448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971800" y="1524000"/>
            <a:ext cx="2362200" cy="3657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700" b="1" dirty="0" smtClean="0">
                <a:solidFill>
                  <a:srgbClr val="FF0000"/>
                </a:solidFill>
                <a:latin typeface=".VnAvant" pitchFamily="34" charset="0"/>
              </a:rPr>
              <a:t>d</a:t>
            </a:r>
            <a:endParaRPr lang="en-US" sz="287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1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525" y="-33528"/>
            <a:ext cx="94186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914400" y="1371600"/>
            <a:ext cx="2362200" cy="3581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700" b="1" dirty="0" smtClean="0">
                <a:solidFill>
                  <a:srgbClr val="FF0000"/>
                </a:solidFill>
                <a:latin typeface=".VnAvant" pitchFamily="34" charset="0"/>
              </a:rPr>
              <a:t>b</a:t>
            </a:r>
            <a:endParaRPr lang="en-US" sz="287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00600" y="1295400"/>
            <a:ext cx="2362200" cy="3581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700" b="1" dirty="0" smtClean="0">
                <a:solidFill>
                  <a:srgbClr val="FF0000"/>
                </a:solidFill>
                <a:latin typeface=".VnAvant" pitchFamily="34" charset="0"/>
              </a:rPr>
              <a:t>d</a:t>
            </a:r>
            <a:endParaRPr lang="en-US" sz="287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53200" y="1775460"/>
            <a:ext cx="445008" cy="2743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66800" y="1790700"/>
            <a:ext cx="457200" cy="27432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90600" y="1371600"/>
            <a:ext cx="2362200" cy="3581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700" b="1" dirty="0" smtClean="0">
                <a:solidFill>
                  <a:srgbClr val="7030A0"/>
                </a:solidFill>
                <a:latin typeface=".VnAvant" pitchFamily="34" charset="0"/>
              </a:rPr>
              <a:t>o</a:t>
            </a:r>
            <a:endParaRPr lang="en-US" sz="28700" b="1" dirty="0">
              <a:solidFill>
                <a:srgbClr val="7030A0"/>
              </a:solidFill>
              <a:latin typeface=".VnAvant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24400" y="1295400"/>
            <a:ext cx="2362200" cy="3581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700" b="1" dirty="0" smtClean="0">
                <a:solidFill>
                  <a:srgbClr val="00B050"/>
                </a:solidFill>
                <a:latin typeface=".VnAvant" pitchFamily="34" charset="0"/>
              </a:rPr>
              <a:t>o</a:t>
            </a:r>
            <a:endParaRPr lang="en-US" sz="28700" b="1" dirty="0">
              <a:solidFill>
                <a:srgbClr val="00B05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057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6" grpId="0" animBg="1"/>
      <p:bldP spid="12" grpId="0" animBg="1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971800" y="1524000"/>
            <a:ext cx="2362200" cy="3657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700" b="1" dirty="0" smtClean="0">
                <a:solidFill>
                  <a:srgbClr val="FF0000"/>
                </a:solidFill>
                <a:latin typeface=".VnAvant" pitchFamily="34" charset="0"/>
              </a:rPr>
              <a:t>d</a:t>
            </a:r>
            <a:endParaRPr lang="en-US" sz="287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43400" y="2209800"/>
            <a:ext cx="1143000" cy="3048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609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895600" y="1524000"/>
            <a:ext cx="2362200" cy="3581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700" b="1" dirty="0">
                <a:solidFill>
                  <a:srgbClr val="FF0000"/>
                </a:solidFill>
                <a:latin typeface=".VnAvant" pitchFamily="34" charset="0"/>
              </a:rPr>
              <a:t>®</a:t>
            </a:r>
          </a:p>
        </p:txBody>
      </p:sp>
      <p:sp>
        <p:nvSpPr>
          <p:cNvPr id="7" name="Rectangle 6"/>
          <p:cNvSpPr/>
          <p:nvPr/>
        </p:nvSpPr>
        <p:spPr>
          <a:xfrm>
            <a:off x="2819400" y="1524000"/>
            <a:ext cx="2362200" cy="3581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700" b="1" dirty="0" smtClean="0">
                <a:solidFill>
                  <a:srgbClr val="00B050"/>
                </a:solidFill>
                <a:latin typeface=".VnAvant" pitchFamily="34" charset="0"/>
              </a:rPr>
              <a:t>o</a:t>
            </a:r>
            <a:endParaRPr lang="en-US" sz="28700" b="1" dirty="0">
              <a:solidFill>
                <a:srgbClr val="00B050"/>
              </a:solidFill>
              <a:latin typeface=".VnAvant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48200" y="1828800"/>
            <a:ext cx="457200" cy="28956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191000" y="1981200"/>
            <a:ext cx="1066800" cy="381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426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:\Users\Welcome\Pictures\hinh nen\hinh nen\1_-oHBvQ4NyvZJeFwRChNXtA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336"/>
            <a:ext cx="9172447" cy="6879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48000" y="1115568"/>
            <a:ext cx="2362200" cy="3657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700" b="1" dirty="0" smtClean="0">
                <a:solidFill>
                  <a:srgbClr val="FF0000"/>
                </a:solidFill>
                <a:latin typeface=".VnAvant" pitchFamily="34" charset="0"/>
              </a:rPr>
              <a:t>d</a:t>
            </a:r>
            <a:endParaRPr lang="en-US" sz="287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1143000"/>
            <a:ext cx="2362200" cy="3657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700" b="1" dirty="0" smtClean="0">
                <a:solidFill>
                  <a:srgbClr val="FF0000"/>
                </a:solidFill>
                <a:latin typeface=".VnAvant" pitchFamily="34" charset="0"/>
              </a:rPr>
              <a:t>b</a:t>
            </a:r>
            <a:endParaRPr lang="en-US" sz="287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67400" y="1112520"/>
            <a:ext cx="2362200" cy="3657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700" b="1" dirty="0">
                <a:solidFill>
                  <a:srgbClr val="FF0000"/>
                </a:solidFill>
                <a:latin typeface=".VnAvant" pitchFamily="34" charset="0"/>
              </a:rPr>
              <a:t>®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" y="1600200"/>
            <a:ext cx="457200" cy="27432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800600" y="1600200"/>
            <a:ext cx="457200" cy="27432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620000" y="1447800"/>
            <a:ext cx="457200" cy="28956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971800" y="1143000"/>
            <a:ext cx="2362200" cy="3657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700" b="1" dirty="0" smtClean="0">
                <a:solidFill>
                  <a:srgbClr val="7030A0"/>
                </a:solidFill>
                <a:latin typeface=".VnAvant" pitchFamily="34" charset="0"/>
              </a:rPr>
              <a:t>o</a:t>
            </a:r>
            <a:endParaRPr lang="en-US" sz="28700" b="1" dirty="0">
              <a:solidFill>
                <a:srgbClr val="7030A0"/>
              </a:solidFill>
              <a:latin typeface=".VnAvant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1000" y="1143000"/>
            <a:ext cx="2362200" cy="3657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700" b="1" dirty="0" smtClean="0">
                <a:solidFill>
                  <a:srgbClr val="7030A0"/>
                </a:solidFill>
                <a:latin typeface=".VnAvant" pitchFamily="34" charset="0"/>
              </a:rPr>
              <a:t>o</a:t>
            </a:r>
            <a:endParaRPr lang="en-US" sz="28700" b="1" dirty="0">
              <a:solidFill>
                <a:srgbClr val="7030A0"/>
              </a:solidFill>
              <a:latin typeface=".VnAvant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791200" y="1143000"/>
            <a:ext cx="2362200" cy="3657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700" b="1" dirty="0" smtClean="0">
                <a:solidFill>
                  <a:srgbClr val="7030A0"/>
                </a:solidFill>
                <a:latin typeface=".VnAvant" pitchFamily="34" charset="0"/>
              </a:rPr>
              <a:t>o</a:t>
            </a:r>
            <a:endParaRPr lang="en-US" sz="28700" b="1" dirty="0">
              <a:solidFill>
                <a:srgbClr val="7030A0"/>
              </a:solidFill>
              <a:latin typeface=".VnAvant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162800" y="1676400"/>
            <a:ext cx="1066800" cy="381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580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/>
      <p:bldP spid="13" grpId="0"/>
      <p:bldP spid="14" grpId="0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</TotalTime>
  <Words>73</Words>
  <Application>Microsoft Office PowerPoint</Application>
  <PresentationFormat>On-screen Show (4:3)</PresentationFormat>
  <Paragraphs>52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.VnAristote</vt:lpstr>
      <vt:lpstr>.VnAvant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b¸o gÊm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fjd</cp:lastModifiedBy>
  <cp:revision>46</cp:revision>
  <dcterms:created xsi:type="dcterms:W3CDTF">2019-01-18T00:41:52Z</dcterms:created>
  <dcterms:modified xsi:type="dcterms:W3CDTF">2025-12-18T03:21:52Z</dcterms:modified>
</cp:coreProperties>
</file>