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" r:id="rId2"/>
    <p:sldId id="305" r:id="rId3"/>
    <p:sldId id="297" r:id="rId4"/>
    <p:sldId id="288" r:id="rId5"/>
    <p:sldId id="290" r:id="rId6"/>
    <p:sldId id="308" r:id="rId7"/>
    <p:sldId id="291" r:id="rId8"/>
    <p:sldId id="309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9F9F9"/>
    <a:srgbClr val="FF66FF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3548" autoAdjust="0"/>
  </p:normalViewPr>
  <p:slideViewPr>
    <p:cSldViewPr snapToGrid="0">
      <p:cViewPr varScale="1">
        <p:scale>
          <a:sx n="66" d="100"/>
          <a:sy n="66" d="100"/>
        </p:scale>
        <p:origin x="6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CA2B-910D-425C-A4FD-371F1BB0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86F4-8886-4BDA-8B03-872E7FC8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F1DE9-5255-4666-8407-85CD541A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8D539-A719-4911-917F-953D29512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5047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vi-VN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93F85A-E051-4FE6-818F-11024970A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21986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CHỮ CÁI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27EF19-6402-4268-808A-78BA47FB0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87421"/>
              </p:ext>
            </p:extLst>
          </p:nvPr>
        </p:nvGraphicFramePr>
        <p:xfrm>
          <a:off x="2876263" y="3163381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-t-c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A865D5-B95E-42CA-BB54-62253EA5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44390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Huyền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84D36F-09DC-42C5-832F-28E1B4D32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D3CB9A29-3F24-4D05-A4D7-2B23BDC64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035" y="221342"/>
            <a:ext cx="4213679" cy="4213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7920" y="4656363"/>
            <a:ext cx="5505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 smtClean="0"/>
              <a:t>Con vịt 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1888" y="4729540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</a:rPr>
              <a:t>o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37333"/>
      </p:ext>
    </p:extLst>
  </p:cSld>
  <p:clrMapOvr>
    <a:masterClrMapping/>
  </p:clrMapOvr>
  <p:transition spd="slow" advTm="59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35CD-DBCA-4781-B47F-C4349C01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6760A-1DF8-439F-8B6B-503C70632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0F9391-F7A7-4B43-AB31-417EE4C521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bbbbbbbbbbbbbbbbbbbbbbbbbbbbbbbbbbbbbbbbbbbbbbbbbbbbbbbbbbbbbbbbbbbbbbbbbbbbbbbbbbbbbbbbbbbbbbbbbbbbbbbbbbbbbbbbbbbbbbbbbbbbbbbbbbb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191036-E532-4ABD-862F-EAFE13CD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3"/>
            <a:ext cx="1219199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15258-7786-4F12-A8BF-7296B46BACB6}"/>
              </a:ext>
            </a:extLst>
          </p:cNvPr>
          <p:cNvSpPr txBox="1"/>
          <p:nvPr/>
        </p:nvSpPr>
        <p:spPr>
          <a:xfrm>
            <a:off x="3327661" y="1543868"/>
            <a:ext cx="184765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62D40-8769-426D-8F91-376D859B2879}"/>
              </a:ext>
            </a:extLst>
          </p:cNvPr>
          <p:cNvSpPr txBox="1"/>
          <p:nvPr/>
        </p:nvSpPr>
        <p:spPr>
          <a:xfrm>
            <a:off x="5712644" y="1533157"/>
            <a:ext cx="110318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94578-EB8A-40ED-B9D5-452A76F1F13F}"/>
              </a:ext>
            </a:extLst>
          </p:cNvPr>
          <p:cNvSpPr txBox="1"/>
          <p:nvPr/>
        </p:nvSpPr>
        <p:spPr>
          <a:xfrm>
            <a:off x="7903016" y="1533156"/>
            <a:ext cx="214674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198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Giới thiệu chữ i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05FEF-E546-4D8E-9BE5-5026ED96B866}"/>
              </a:ext>
            </a:extLst>
          </p:cNvPr>
          <p:cNvSpPr txBox="1"/>
          <p:nvPr/>
        </p:nvSpPr>
        <p:spPr>
          <a:xfrm>
            <a:off x="5065537" y="1027906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</a:rPr>
              <a:t>i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86AC7-8EEA-40A0-AB10-5F450F12973F}"/>
              </a:ext>
            </a:extLst>
          </p:cNvPr>
          <p:cNvSpPr/>
          <p:nvPr/>
        </p:nvSpPr>
        <p:spPr>
          <a:xfrm>
            <a:off x="5453743" y="3023647"/>
            <a:ext cx="642257" cy="229688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C9C93-CC27-48E9-95BC-CE3BAA3A3CF1}"/>
              </a:ext>
            </a:extLst>
          </p:cNvPr>
          <p:cNvSpPr/>
          <p:nvPr/>
        </p:nvSpPr>
        <p:spPr>
          <a:xfrm>
            <a:off x="5458833" y="2139219"/>
            <a:ext cx="637167" cy="6096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1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611">
        <p14:prism/>
      </p:transition>
    </mc:Choice>
    <mc:Fallback xmlns="">
      <p:transition spd="slow" advTm="43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62EAC-7E0B-49F8-8C06-54B6ED90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43" y="0"/>
            <a:ext cx="12253143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5571E-9EAD-4539-9C5E-F738B5C5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48153"/>
            <a:ext cx="10515600" cy="1325563"/>
          </a:xfrm>
        </p:spPr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CE220-FD51-4F1F-9805-D8BBE0554676}"/>
              </a:ext>
            </a:extLst>
          </p:cNvPr>
          <p:cNvSpPr txBox="1"/>
          <p:nvPr/>
        </p:nvSpPr>
        <p:spPr>
          <a:xfrm>
            <a:off x="5096092" y="1501281"/>
            <a:ext cx="128753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B41B1-7D48-4694-A0A1-172F7860B73D}"/>
              </a:ext>
            </a:extLst>
          </p:cNvPr>
          <p:cNvSpPr txBox="1"/>
          <p:nvPr/>
        </p:nvSpPr>
        <p:spPr>
          <a:xfrm>
            <a:off x="7421701" y="987768"/>
            <a:ext cx="322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64F22-4003-4037-B9D7-F3D9BEFBAC30}"/>
              </a:ext>
            </a:extLst>
          </p:cNvPr>
          <p:cNvSpPr/>
          <p:nvPr/>
        </p:nvSpPr>
        <p:spPr>
          <a:xfrm>
            <a:off x="5453743" y="2351314"/>
            <a:ext cx="500743" cy="2732315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A6395-FF72-40A5-A0E2-6DCEB67E3D55}"/>
              </a:ext>
            </a:extLst>
          </p:cNvPr>
          <p:cNvSpPr/>
          <p:nvPr/>
        </p:nvSpPr>
        <p:spPr>
          <a:xfrm>
            <a:off x="5205457" y="3054661"/>
            <a:ext cx="1032059" cy="45053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5E095E33-56F3-4E6A-9DE5-BB45B66C6C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6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942">
        <p:circle/>
      </p:transition>
    </mc:Choice>
    <mc:Fallback xmlns="">
      <p:transition spd="slow" advTm="6094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So sánh chữ i , t 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686AC7-8EEA-40A0-AB10-5F450F12973F}"/>
              </a:ext>
            </a:extLst>
          </p:cNvPr>
          <p:cNvSpPr/>
          <p:nvPr/>
        </p:nvSpPr>
        <p:spPr>
          <a:xfrm>
            <a:off x="2725059" y="2776904"/>
            <a:ext cx="540656" cy="229688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DC9C93-CC27-48E9-95BC-CE3BAA3A3CF1}"/>
              </a:ext>
            </a:extLst>
          </p:cNvPr>
          <p:cNvSpPr/>
          <p:nvPr/>
        </p:nvSpPr>
        <p:spPr>
          <a:xfrm>
            <a:off x="2690964" y="1914953"/>
            <a:ext cx="574752" cy="537961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964F22-4003-4037-B9D7-F3D9BEFBAC30}"/>
              </a:ext>
            </a:extLst>
          </p:cNvPr>
          <p:cNvSpPr/>
          <p:nvPr/>
        </p:nvSpPr>
        <p:spPr>
          <a:xfrm>
            <a:off x="6033586" y="2341475"/>
            <a:ext cx="500743" cy="286915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8A6395-FF72-40A5-A0E2-6DCEB67E3D55}"/>
              </a:ext>
            </a:extLst>
          </p:cNvPr>
          <p:cNvSpPr/>
          <p:nvPr/>
        </p:nvSpPr>
        <p:spPr>
          <a:xfrm>
            <a:off x="5767927" y="2776904"/>
            <a:ext cx="1032059" cy="45053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86AC7-8EEA-40A0-AB10-5F450F12973F}"/>
              </a:ext>
            </a:extLst>
          </p:cNvPr>
          <p:cNvSpPr/>
          <p:nvPr/>
        </p:nvSpPr>
        <p:spPr>
          <a:xfrm>
            <a:off x="2725059" y="2776904"/>
            <a:ext cx="540656" cy="2296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64F22-4003-4037-B9D7-F3D9BEFBAC30}"/>
              </a:ext>
            </a:extLst>
          </p:cNvPr>
          <p:cNvSpPr/>
          <p:nvPr/>
        </p:nvSpPr>
        <p:spPr>
          <a:xfrm>
            <a:off x="6033586" y="2341475"/>
            <a:ext cx="500743" cy="28691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DC9C93-CC27-48E9-95BC-CE3BAA3A3CF1}"/>
              </a:ext>
            </a:extLst>
          </p:cNvPr>
          <p:cNvSpPr/>
          <p:nvPr/>
        </p:nvSpPr>
        <p:spPr>
          <a:xfrm>
            <a:off x="2690963" y="1914953"/>
            <a:ext cx="574752" cy="5379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A6395-FF72-40A5-A0E2-6DCEB67E3D55}"/>
              </a:ext>
            </a:extLst>
          </p:cNvPr>
          <p:cNvSpPr/>
          <p:nvPr/>
        </p:nvSpPr>
        <p:spPr>
          <a:xfrm>
            <a:off x="5767927" y="2776903"/>
            <a:ext cx="1032059" cy="4505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611">
        <p14:prism/>
      </p:transition>
    </mc:Choice>
    <mc:Fallback xmlns="">
      <p:transition spd="slow" advTm="43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56540-9045-4144-A93B-FE7B63C91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C0A8B-B07B-497B-9476-BAD7E646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EFB6A-FB68-4E06-83EA-82468DB49755}"/>
              </a:ext>
            </a:extLst>
          </p:cNvPr>
          <p:cNvSpPr txBox="1"/>
          <p:nvPr/>
        </p:nvSpPr>
        <p:spPr>
          <a:xfrm>
            <a:off x="7783271" y="610527"/>
            <a:ext cx="545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5B24D8-EE37-43B9-B11B-606E604E4CFD}"/>
              </a:ext>
            </a:extLst>
          </p:cNvPr>
          <p:cNvSpPr txBox="1">
            <a:spLocks/>
          </p:cNvSpPr>
          <p:nvPr/>
        </p:nvSpPr>
        <p:spPr>
          <a:xfrm>
            <a:off x="1023593" y="257488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NÐt trßn em ®äc ch÷ “ O”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F0771C-B49A-4B9D-AEB5-8606B0FCC877}"/>
              </a:ext>
            </a:extLst>
          </p:cNvPr>
          <p:cNvSpPr txBox="1">
            <a:spLocks/>
          </p:cNvSpPr>
          <p:nvPr/>
        </p:nvSpPr>
        <p:spPr>
          <a:xfrm>
            <a:off x="1122106" y="3076358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KhuyÕt ®i 1 nöa sÏ cho ch÷ g×?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7F2A66-7C0E-4D7C-B4EA-D21B3A460012}"/>
              </a:ext>
            </a:extLst>
          </p:cNvPr>
          <p:cNvSpPr txBox="1">
            <a:spLocks/>
          </p:cNvSpPr>
          <p:nvPr/>
        </p:nvSpPr>
        <p:spPr>
          <a:xfrm>
            <a:off x="1023593" y="1898194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C©u ®è vÒ ch÷ c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7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203">
        <p14:switch dir="r"/>
      </p:transition>
    </mc:Choice>
    <mc:Fallback xmlns="">
      <p:transition spd="slow" advTm="49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So sánh chữ i , t 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0972" y="1690688"/>
            <a:ext cx="161133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0" b="1" dirty="0"/>
              <a:t>c</a:t>
            </a:r>
            <a:endParaRPr lang="en-US" sz="20000" b="1" dirty="0"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5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611">
        <p14:prism/>
      </p:transition>
    </mc:Choice>
    <mc:Fallback xmlns="">
      <p:transition spd="slow" advTm="436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F2EF-321E-4C3E-A2ED-DC0ACF6E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8BE7-69AE-4D91-A535-75C7C3A2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787F2-0B92-4C72-ADF5-0C193F45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6113D7-BDF7-4E2A-8EB3-FA4C49A5E961}"/>
              </a:ext>
            </a:extLst>
          </p:cNvPr>
          <p:cNvSpPr txBox="1">
            <a:spLocks/>
          </p:cNvSpPr>
          <p:nvPr/>
        </p:nvSpPr>
        <p:spPr>
          <a:xfrm>
            <a:off x="5356885" y="2070946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600" b="1" dirty="0">
              <a:solidFill>
                <a:srgbClr val="00800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593EE9-0954-40B1-B1D3-50E6BCA0CEAF}"/>
              </a:ext>
            </a:extLst>
          </p:cNvPr>
          <p:cNvSpPr txBox="1">
            <a:spLocks/>
          </p:cNvSpPr>
          <p:nvPr/>
        </p:nvSpPr>
        <p:spPr>
          <a:xfrm>
            <a:off x="4082049" y="522543"/>
            <a:ext cx="5188527" cy="535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00CC"/>
                </a:solidFill>
                <a:latin typeface=".VnAvant" panose="020B7200000000000000" pitchFamily="34" charset="0"/>
              </a:rPr>
              <a:t>C¸c kiÓu ch÷ </a:t>
            </a:r>
            <a:r>
              <a:rPr lang="vi-VN" sz="3600" b="1">
                <a:solidFill>
                  <a:srgbClr val="0000CC"/>
                </a:solidFill>
                <a:latin typeface=".VnAvant" panose="020B7200000000000000" pitchFamily="34" charset="0"/>
              </a:rPr>
              <a:t>i-t-c</a:t>
            </a:r>
            <a:endParaRPr lang="en-US" sz="3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6CD2C-6939-44D2-BED1-A50ED086E81C}"/>
              </a:ext>
            </a:extLst>
          </p:cNvPr>
          <p:cNvSpPr txBox="1"/>
          <p:nvPr/>
        </p:nvSpPr>
        <p:spPr>
          <a:xfrm>
            <a:off x="1727172" y="1409044"/>
            <a:ext cx="154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CD3A3-25EA-48AD-8EAE-F41C99C16332}"/>
              </a:ext>
            </a:extLst>
          </p:cNvPr>
          <p:cNvSpPr txBox="1"/>
          <p:nvPr/>
        </p:nvSpPr>
        <p:spPr>
          <a:xfrm>
            <a:off x="1698143" y="2464332"/>
            <a:ext cx="572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EA88E-246A-4A7B-96D0-98F016F485C2}"/>
              </a:ext>
            </a:extLst>
          </p:cNvPr>
          <p:cNvSpPr txBox="1"/>
          <p:nvPr/>
        </p:nvSpPr>
        <p:spPr>
          <a:xfrm>
            <a:off x="1560273" y="3606604"/>
            <a:ext cx="214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.9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2.6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.9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3|3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.9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104</Words>
  <Application>Microsoft Office PowerPoint</Application>
  <PresentationFormat>Widescreen</PresentationFormat>
  <Paragraphs>30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MingLiU-ExtB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Giới thiệu chữ i</vt:lpstr>
      <vt:lpstr>Giới thiệu chữ</vt:lpstr>
      <vt:lpstr>So sánh chữ i , t </vt:lpstr>
      <vt:lpstr>Giới thiệu chữ</vt:lpstr>
      <vt:lpstr>So sánh chữ i , 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214</cp:revision>
  <dcterms:created xsi:type="dcterms:W3CDTF">2018-01-20T02:02:26Z</dcterms:created>
  <dcterms:modified xsi:type="dcterms:W3CDTF">2025-12-18T03:11:45Z</dcterms:modified>
</cp:coreProperties>
</file>