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2" r:id="rId2"/>
    <p:sldId id="260" r:id="rId3"/>
    <p:sldId id="271" r:id="rId4"/>
    <p:sldId id="262" r:id="rId5"/>
    <p:sldId id="273" r:id="rId6"/>
    <p:sldId id="274" r:id="rId7"/>
    <p:sldId id="263" r:id="rId8"/>
    <p:sldId id="275" r:id="rId9"/>
    <p:sldId id="264" r:id="rId10"/>
    <p:sldId id="277" r:id="rId11"/>
  </p:sldIdLst>
  <p:sldSz cx="12192000" cy="6858000"/>
  <p:notesSz cx="6858000" cy="9144000"/>
  <p:embeddedFontLst>
    <p:embeddedFont>
      <p:font typeface=".VnAvant" panose="020B7200000000000000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00"/>
    <a:srgbClr val="1D0C2A"/>
    <a:srgbClr val="FF00FF"/>
    <a:srgbClr val="FF0066"/>
    <a:srgbClr val="00B050"/>
    <a:srgbClr val="FFFF00"/>
    <a:srgbClr val="5B9BD5"/>
    <a:srgbClr val="FFC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61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27134-B941-4EB1-839C-C2F7C80D9172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44C35-C18D-45C5-87D6-8A003361E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A3E0D-E8B5-4865-9A8F-BA6681B2F83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40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2FCEB06D-259C-4D65-A2F6-2EE47345D670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61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8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7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7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9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19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9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3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pPr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14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3.xml"/><Relationship Id="rId5" Type="http://schemas.openxmlformats.org/officeDocument/2006/relationships/image" Target="../media/image9.gif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audio" Target="../media/audio10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gif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gif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audio" Target="../media/audio30.wav"/><Relationship Id="rId5" Type="http://schemas.openxmlformats.org/officeDocument/2006/relationships/slide" Target="slide3.xml"/><Relationship Id="rId10" Type="http://schemas.openxmlformats.org/officeDocument/2006/relationships/image" Target="../media/image24.png"/><Relationship Id="rId4" Type="http://schemas.openxmlformats.org/officeDocument/2006/relationships/image" Target="../media/image3.gi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gif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790" y="864199"/>
            <a:ext cx="10856422" cy="5636028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lnSpc>
                <a:spcPct val="120000"/>
              </a:lnSpc>
            </a:pPr>
            <a:endParaRPr lang="en-US" sz="23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3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tài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Truyện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Cáo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thỏ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gà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trống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tuổi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 – 6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tuổi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Thời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gian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25-30 </a:t>
            </a:r>
            <a:r>
              <a:rPr lang="en-US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phút</a:t>
            </a:r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399907" y="1308847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0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ỦY BAN NHÂN DÂN </a:t>
            </a:r>
            <a:r>
              <a:rPr lang="vi-VN" sz="20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PHƯỜNG PHÚC LỢI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TRƯỜNG MẦM NON </a:t>
            </a:r>
            <a:r>
              <a:rPr lang="vi-VN" sz="20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HOA SỮA</a:t>
            </a:r>
            <a:endParaRPr lang="en-US" sz="20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bong hoa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10201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bong hoa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34001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nha cao ngo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Animated-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Animated-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5720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18" descr="ga tron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800" y="2743201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9" descr="ga tron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1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23" descr="cao ®u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368">
            <a:off x="7901147" y="-225236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>
            <a:hlinkClick r:id="rId11" action="ppaction://hlinksldjump"/>
          </p:cNvPr>
          <p:cNvSpPr/>
          <p:nvPr/>
        </p:nvSpPr>
        <p:spPr>
          <a:xfrm flipH="1">
            <a:off x="9088053" y="5700033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79179"/>
      </p:ext>
    </p:extLst>
  </p:cSld>
  <p:clrMapOvr>
    <a:masterClrMapping/>
  </p:clrMapOvr>
  <p:transition>
    <p:sndAc>
      <p:stSnd>
        <p:snd r:embed="rId3" name="l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0086 -0.01412 0.00121 -0.02824 0.0026 -0.04236 C 0.00312 -0.0456 0.0033 -0.04977 0.00555 -0.05162 C 0.00989 -0.05532 0.0158 -0.05555 0.021 -0.05764 C 0.02361 -0.05856 0.02882 -0.06064 0.02882 -0.06041 C 0.06805 -0.05879 0.09583 -0.06389 0.12326 -0.03333 C 0.13385 -0.03426 0.14479 -0.03287 0.15486 -0.03634 C 0.1592 -0.03773 0.16076 -0.05115 0.1625 -0.05463 C 0.16562 -0.06088 0.16961 -0.06666 0.17309 -0.07268 C 0.17482 -0.07615 0.1802 -0.07453 0.18333 -0.07569 C 0.18593 -0.07662 0.18889 -0.07777 0.19149 -0.07893 C 0.21302 -0.07777 0.23958 -0.08842 0.25659 -0.07268 C 0.29618 -0.03611 0.22639 -0.09051 0.26996 -0.05764 C 0.27083 -0.05463 0.27014 -0.05046 0.27257 -0.04861 C 0.27691 -0.0449 0.28819 -0.04236 0.28819 -0.04213 C 0.30555 -0.04352 0.32343 -0.04097 0.3401 -0.0456 C 0.34357 -0.04652 0.3408 -0.05416 0.34271 -0.05764 C 0.346 -0.06319 0.36059 -0.07338 0.36632 -0.07569 C 0.40243 -0.07407 0.41927 -0.07754 0.44757 -0.06666 C 0.4493 -0.06365 0.45139 -0.06088 0.45277 -0.05764 C 0.45399 -0.05486 0.45312 -0.05046 0.45538 -0.04861 C 0.46024 -0.04398 0.46771 -0.0449 0.47378 -0.04236 C 0.49687 -0.04722 0.48472 -0.04282 0.51024 -0.05764 C 0.51371 -0.05972 0.51736 -0.06157 0.52066 -0.06365 C 0.52569 -0.06643 0.53646 -0.06967 0.53646 -0.06944 C 0.54114 -0.06921 0.60937 -0.07152 0.63333 -0.05764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-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5764 C 0.0276 -0.10856 0.02578 -0.10903 0.03203 -0.10301 C 0.03255 -0.10092 0.03307 -0.09953 0.03346 -0.09699 C 0.03385 -0.09444 0.03411 -0.08449 0.03437 -0.08796 C 0.03489 -0.09838 0.0345 -0.11018 0.03476 -0.12129 C 0.03489 -0.12453 0.03489 -0.12847 0.03515 -0.13032 C 0.03606 -0.13403 0.03802 -0.13634 0.03802 -0.13611 C 0.03919 -0.13541 0.04049 -0.13611 0.04166 -0.13333 C 0.04257 -0.13102 0.04466 -0.10741 0.04479 -0.10602 C 0.04544 -0.1 0.04752 -0.09398 0.04752 -0.09375 C 0.04922 -0.09491 0.05091 -0.09537 0.0526 -0.09699 C 0.05494 -0.0993 0.05481 -0.10046 0.05677 -0.08796 C 0.05716 -0.08889 0.05781 -0.08842 0.05807 -0.09097 C 0.05872 -0.09676 0.05859 -0.10509 0.05898 -0.11203 C 0.05937 -0.13032 0.05885 -0.14838 0.06172 -0.15463 C 0.06185 -0.15764 0.06224 -0.16041 0.06224 -0.16366 C 0.06211 -0.16991 0.06132 -0.18171 0.06132 -0.18148 C 0.06354 -0.18703 0.06328 -0.17963 0.06536 -0.17569 C 0.06757 -0.17153 0.06953 -0.16666 0.07187 -0.16666 " pathEditMode="relative" rAng="0" ptsTypes="AAAAAAAAAAAAAAAAAAA">
                                      <p:cBhvr>
                                        <p:cTn id="21" dur="2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pic>
        <p:nvPicPr>
          <p:cNvPr id="20" name="Picture 8" descr="conc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5" y="2362954"/>
            <a:ext cx="2824170" cy="25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on th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798" y="2100403"/>
            <a:ext cx="2291320" cy="31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 descr="ga trong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33" y="4259645"/>
            <a:ext cx="2570285" cy="21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c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89" y="3871410"/>
            <a:ext cx="1786506" cy="2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21" y="4453612"/>
            <a:ext cx="1706344" cy="2326833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727293" y="273814"/>
            <a:ext cx="3785589" cy="34264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:”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1" name="Picture 7" descr="cao ch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8544">
            <a:off x="7957651" y="2629291"/>
            <a:ext cx="39624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lo s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do v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6" descr="l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662">
            <a:off x="3810001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8" descr="tho chay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4384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>
            <a:hlinkClick r:id="rId1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2 (mp3cut.net).wav"/>
          </p:stSnd>
        </p:sndAc>
      </p:transition>
    </mc:Choice>
    <mc:Fallback xmlns="">
      <p:transition spd="slow">
        <p:sndAc>
          <p:stSnd>
            <p:snd r:embed="rId12" name="l2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5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06 0.1637 C 0.14212 0.16023 0.13378 0.15607 0.12727 0.14867 C 0.11672 0.13642 0.10929 0.1244 0.09561 0.11838 C 0.09105 0.11931 0.08623 0.11954 0.08181 0.12139 C 0.07347 0.12509 0.07139 0.13549 0.06591 0.14266 C 0.06396 0.14521 0.06122 0.14636 0.05914 0.14867 C 0.05667 0.15145 0.05458 0.15469 0.05237 0.15769 C 0.02345 0.15677 -0.00534 0.15746 -0.03412 0.15469 C -0.03686 0.15445 -0.03842 0.15029 -0.0409 0.14867 C -0.04676 0.14428 -0.05301 0.14081 -0.05913 0.13665 C -0.06213 0.13457 -0.06812 0.13041 -0.06812 0.13064 C -0.0749 0.13156 -0.08297 0.12879 -0.0887 0.13364 C -0.09261 0.13711 -0.09196 0.14544 -0.09313 0.15168 C -0.0947 0.15977 -0.09613 0.16786 -0.09769 0.17596 C -0.10069 0.19191 -0.10955 0.20139 -0.12049 0.20625 C -0.13482 0.20532 -0.1494 0.20578 -0.1636 0.20324 C -0.16699 0.20255 -0.16959 0.19885 -0.17272 0.197 C -0.17858 0.19353 -0.18523 0.19191 -0.19096 0.18798 C -0.19903 0.18243 -0.20255 0.17388 -0.21141 0.16995 C -0.2329 0.17203 -0.24593 0.17526 -0.26586 0.17896 C -0.27419 0.18266 -0.28305 0.18867 -0.29087 0.19399 C -0.2949 0.19654 -0.29803 0.20116 -0.3022 0.20324 C -0.3065 0.20532 -0.31145 0.20532 -0.31588 0.20625 C -0.35183 0.2222 -0.37944 0.20139 -0.41136 0.19099 C -0.4137 0.18891 -0.41644 0.18775 -0.41813 0.18497 C -0.41969 0.18243 -0.41943 0.17873 -0.42047 0.17596 C -0.42165 0.17272 -0.42321 0.16971 -0.4249 0.16694 C -0.42777 0.16255 -0.43415 0.15469 -0.43415 0.15492 C -0.43558 0.15492 -0.45382 0.15862 -0.45695 0.1607 C -0.45877 0.16208 -0.45968 0.16509 -0.46138 0.16694 C -0.46281 0.16833 -0.46437 0.16902 -0.46593 0.16995 " pathEditMode="relative" rAng="0" ptsTypes="ffffffffffffffffffffffffffffffA">
                                      <p:cBhvr>
                                        <p:cTn id="11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6" y="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14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5400" b="1" dirty="0" smtClean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5400" b="1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r>
              <a:rPr lang="en-US" sz="5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gấu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ủi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5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7" name="Picture 29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2743200" y="25146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1"/>
            <a:ext cx="1143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990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"/>
            <a:ext cx="106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Animated-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937039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than tho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43401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 descr="dau tho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252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 descr="tho chay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819400"/>
            <a:ext cx="35210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6553200" y="4800600"/>
            <a:ext cx="76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66294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6629400" y="4648200"/>
            <a:ext cx="762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7918" name="Picture 30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733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9" name="Picture 31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entagon 16">
            <a:hlinkClick r:id="rId11" action="ppaction://hlinksldjump"/>
          </p:cNvPr>
          <p:cNvSpPr/>
          <p:nvPr/>
        </p:nvSpPr>
        <p:spPr>
          <a:xfrm flipH="1">
            <a:off x="8763000" y="5856515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24108"/>
      </p:ext>
    </p:extLst>
  </p:cSld>
  <p:clrMapOvr>
    <a:masterClrMapping/>
  </p:clrMapOvr>
  <p:transition>
    <p:sndAc>
      <p:stSnd>
        <p:snd r:embed="rId2" name="l1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" pathEditMode="relative" rAng="0" ptsTypes="ffffffffffffffffffffA">
                                      <p:cBhvr>
                                        <p:cTn id="14" dur="2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16" dur="2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66667E-6 C 0.0007 0.003 0.00035 0.00717 0.00226 0.00902 C 0.00747 0.01365 0.01442 0.01249 0.02032 0.01504 C 0.03178 0.01134 0.02952 0.0162 0.02952 0.003 " pathEditMode="relative" ptsTypes="fffA">
                                      <p:cBhvr>
                                        <p:cTn id="24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27" dur="2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8566998" y="5377185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36" y="3565562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au ga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2535837" y="216427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ha cao ngo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55" y="401674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AO CAT MOM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58" y="573918"/>
            <a:ext cx="2193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mom cao ngo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55" y="862843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4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3 (mp3cut.net).wav"/>
          </p:stSnd>
        </p:sndAc>
      </p:transition>
    </mc:Choice>
    <mc:Fallback xmlns="">
      <p:transition spd="slow">
        <p:sndAc>
          <p:stSnd>
            <p:snd r:embed="rId11" name="l3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200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538 -0.00162 C -0.00452 0.0037 -0.00365 0.00903 -0.00226 0.01111 C -0.00104 0.01343 0.00208 0.01296 0.00243 0.01111 C 0.00295 0.00926 0.00052 0.00185 1.38889E-6 3.7037E-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7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6000" b="1" dirty="0" smtClean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Gấu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6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0" name="Picture 24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42672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2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tho chay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914400"/>
            <a:ext cx="27892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nha cao ng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CAO CAT MOM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6" y="152400"/>
            <a:ext cx="2193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mom cao ng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03226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3340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7" descr="dau ga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76200" y="28194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Picture 21" descr="dau ga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5943600" y="2670176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>
            <a:hlinkClick r:id="rId1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1244"/>
      </p:ext>
    </p:extLst>
  </p:cSld>
  <p:clrMapOvr>
    <a:masterClrMapping/>
  </p:clrMapOvr>
  <p:transition>
    <p:sndAc>
      <p:stSnd>
        <p:snd r:embed="rId2" name="l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" pathEditMode="relative" rAng="0" ptsTypes="ffffffffffffffffffffffffA">
                                      <p:cBhvr>
                                        <p:cTn id="6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8" dur="2000" fill="hold"/>
                                        <p:tgtEl>
                                          <p:spTgt spid="39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10" dur="2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0" dur="2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0" presetClass="path" presetSubtype="0" repeatCount="200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538 -0.00162 C -0.00452 0.0037 -0.00365 0.00903 -0.00226 0.01111 C -0.00104 0.01343 0.00208 0.01296 0.00243 0.01111 C 0.00295 0.00926 0.00052 0.00185 1.38889E-6 3.7037E-7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1.11111E-6 L 0.86667 -1.1111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17 1.11111E-6 L 0.79583 -0.0027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4800" b="1" dirty="0" smtClean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4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107</Words>
  <Application>Microsoft Office PowerPoint</Application>
  <PresentationFormat>Widescreen</PresentationFormat>
  <Paragraphs>26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 New Roman</vt:lpstr>
      <vt:lpstr>.VnAvant</vt:lpstr>
      <vt:lpstr>Arial</vt:lpstr>
      <vt:lpstr>Calibri Light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</cp:lastModifiedBy>
  <cp:revision>77</cp:revision>
  <dcterms:created xsi:type="dcterms:W3CDTF">2018-07-11T14:54:56Z</dcterms:created>
  <dcterms:modified xsi:type="dcterms:W3CDTF">2025-12-18T03:55:45Z</dcterms:modified>
</cp:coreProperties>
</file>